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66" r:id="rId4"/>
    <p:sldId id="265" r:id="rId5"/>
    <p:sldId id="258" r:id="rId6"/>
    <p:sldId id="263" r:id="rId7"/>
    <p:sldId id="259" r:id="rId8"/>
    <p:sldId id="260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1D7D"/>
    <a:srgbClr val="0D3D62"/>
    <a:srgbClr val="E07327"/>
    <a:srgbClr val="FFFFFF"/>
    <a:srgbClr val="78297E"/>
    <a:srgbClr val="DDDDDD"/>
    <a:srgbClr val="791D7E"/>
    <a:srgbClr val="CC8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6" autoAdjust="0"/>
    <p:restoredTop sz="94660"/>
  </p:normalViewPr>
  <p:slideViewPr>
    <p:cSldViewPr>
      <p:cViewPr varScale="1">
        <p:scale>
          <a:sx n="64" d="100"/>
          <a:sy n="64" d="100"/>
        </p:scale>
        <p:origin x="66" y="14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BA7A-326C-4D8B-838D-AECE3E030278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A771-4334-483F-92D5-944C3C48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0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65B9524-FD2B-464A-BA3C-C15D884F5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1" b="23333"/>
          <a:stretch/>
        </p:blipFill>
        <p:spPr>
          <a:xfrm>
            <a:off x="0" y="3470393"/>
            <a:ext cx="12192000" cy="3387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AFAE2F-0AFF-40DC-9C0A-BDA907ED0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9" b="38889"/>
          <a:stretch/>
        </p:blipFill>
        <p:spPr>
          <a:xfrm>
            <a:off x="0" y="-1"/>
            <a:ext cx="12192000" cy="2720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22793"/>
            <a:ext cx="12192000" cy="1634112"/>
          </a:xfrm>
          <a:noFill/>
          <a:effectLst/>
        </p:spPr>
        <p:txBody>
          <a:bodyPr lIns="0" rIns="0" anchor="b">
            <a:normAutofit/>
          </a:bodyPr>
          <a:lstStyle>
            <a:lvl1pPr algn="ctr">
              <a:lnSpc>
                <a:spcPct val="80000"/>
              </a:lnSpc>
              <a:defRPr sz="4400" b="1"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33400" y="457200"/>
            <a:ext cx="11277600" cy="1783763"/>
            <a:chOff x="762000" y="507312"/>
            <a:chExt cx="14782800" cy="2338176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" y="533400"/>
              <a:ext cx="2286000" cy="2286000"/>
            </a:xfrm>
            <a:prstGeom prst="rect">
              <a:avLst/>
            </a:prstGeom>
            <a:ln w="38100">
              <a:solidFill>
                <a:schemeClr val="bg1"/>
              </a:solidFill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2800" y="572662"/>
              <a:ext cx="3390900" cy="220747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507312"/>
              <a:ext cx="8686800" cy="2338176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" y="2822967"/>
            <a:ext cx="11704320" cy="567659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11034066" y="6477000"/>
            <a:ext cx="1136850" cy="381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1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#atpconf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6079" y="6517499"/>
            <a:ext cx="285293" cy="27432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256905"/>
            <a:ext cx="12191999" cy="1067695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60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67"/>
          <a:stretch/>
        </p:blipFill>
        <p:spPr>
          <a:xfrm>
            <a:off x="3630" y="0"/>
            <a:ext cx="7921170" cy="685800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33400" y="2537118"/>
            <a:ext cx="11277600" cy="1783763"/>
            <a:chOff x="762000" y="507312"/>
            <a:chExt cx="14782800" cy="2338176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" y="533400"/>
              <a:ext cx="2286000" cy="2286000"/>
            </a:xfrm>
            <a:prstGeom prst="rect">
              <a:avLst/>
            </a:prstGeom>
            <a:ln w="38100">
              <a:solidFill>
                <a:schemeClr val="bg1"/>
              </a:solidFill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2800" y="572662"/>
              <a:ext cx="3390900" cy="220747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507312"/>
              <a:ext cx="8686800" cy="2338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354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0DEFD-ACB1-4EC7-B089-C5DB23992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0" b="23333"/>
          <a:stretch/>
        </p:blipFill>
        <p:spPr>
          <a:xfrm>
            <a:off x="0" y="2822967"/>
            <a:ext cx="12192000" cy="40350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6C0397-D7C5-42A1-8656-4A9C8F3FC5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9" b="38889"/>
          <a:stretch/>
        </p:blipFill>
        <p:spPr>
          <a:xfrm>
            <a:off x="0" y="-1"/>
            <a:ext cx="12192000" cy="2720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24200"/>
            <a:ext cx="12192000" cy="1634112"/>
          </a:xfrm>
          <a:noFill/>
          <a:effectLst/>
        </p:spPr>
        <p:txBody>
          <a:bodyPr lIns="0" rIns="0" anchor="b">
            <a:normAutofit/>
          </a:bodyPr>
          <a:lstStyle>
            <a:lvl1pPr algn="ctr">
              <a:lnSpc>
                <a:spcPct val="80000"/>
              </a:lnSpc>
              <a:defRPr sz="4400" b="1"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33400" y="457200"/>
            <a:ext cx="11277600" cy="1783763"/>
            <a:chOff x="762000" y="507312"/>
            <a:chExt cx="14782800" cy="2338176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" y="533400"/>
              <a:ext cx="2286000" cy="2286000"/>
            </a:xfrm>
            <a:prstGeom prst="rect">
              <a:avLst/>
            </a:prstGeom>
            <a:ln w="38100">
              <a:solidFill>
                <a:schemeClr val="bg1"/>
              </a:solidFill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2800" y="572662"/>
              <a:ext cx="3390900" cy="220747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507312"/>
              <a:ext cx="8686800" cy="2338176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 userDrawn="1"/>
        </p:nvSpPr>
        <p:spPr>
          <a:xfrm>
            <a:off x="11034066" y="6477000"/>
            <a:ext cx="1136850" cy="381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1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#atpconf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6079" y="6517499"/>
            <a:ext cx="285293" cy="27432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758312"/>
            <a:ext cx="12191999" cy="1067695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AB2A45-46A1-4B13-8736-1D2D476C7F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2273830"/>
            <a:ext cx="6513922" cy="3169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762" y="1143000"/>
            <a:ext cx="11064238" cy="5334000"/>
          </a:xfrm>
        </p:spPr>
        <p:txBody>
          <a:bodyPr/>
          <a:lstStyle>
            <a:lvl1pPr>
              <a:buClr>
                <a:srgbClr val="781D7D"/>
              </a:buClr>
              <a:defRPr>
                <a:solidFill>
                  <a:srgbClr val="781D7D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2875" y="6553199"/>
            <a:ext cx="11287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4369B62-6D23-4602-9253-F4F312F8CEF1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50928" y="6553200"/>
            <a:ext cx="89014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20DDCCD-3443-445B-9496-1BD3DE62B8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302374" y="2521575"/>
            <a:ext cx="3737250" cy="11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0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963400" cy="5334000"/>
          </a:xfrm>
        </p:spPr>
        <p:txBody>
          <a:bodyPr/>
          <a:lstStyle>
            <a:lvl1pPr>
              <a:buClr>
                <a:srgbClr val="781D7D"/>
              </a:buClr>
              <a:defRPr>
                <a:solidFill>
                  <a:srgbClr val="781D7D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2875" y="6553199"/>
            <a:ext cx="11287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4369B62-6D23-4602-9253-F4F312F8CEF1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50928" y="6553200"/>
            <a:ext cx="89014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20DDCCD-3443-445B-9496-1BD3DE62B8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0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1143000"/>
            <a:ext cx="5303520" cy="5328782"/>
          </a:xfrm>
        </p:spPr>
        <p:txBody>
          <a:bodyPr lIns="91440" tIns="182880"/>
          <a:lstStyle>
            <a:lvl1pPr>
              <a:buClr>
                <a:srgbClr val="781D7D"/>
              </a:buClr>
              <a:defRPr sz="2800">
                <a:solidFill>
                  <a:srgbClr val="781D7D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207" y="1143000"/>
            <a:ext cx="5303520" cy="5328782"/>
          </a:xfrm>
        </p:spPr>
        <p:txBody>
          <a:bodyPr lIns="91440" tIns="182880"/>
          <a:lstStyle>
            <a:lvl1pPr>
              <a:buClr>
                <a:srgbClr val="781D7D"/>
              </a:buClr>
              <a:defRPr sz="2800">
                <a:solidFill>
                  <a:srgbClr val="781D7D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AFF7A-5517-4FB2-8BB2-76D683102CBE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302374" y="2521575"/>
            <a:ext cx="3737250" cy="11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7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47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80" y="1371600"/>
            <a:ext cx="5303520" cy="5100182"/>
          </a:xfrm>
        </p:spPr>
        <p:txBody>
          <a:bodyPr lIns="91440" tIns="182880"/>
          <a:lstStyle>
            <a:lvl1pPr>
              <a:buClr>
                <a:srgbClr val="781D7D"/>
              </a:buClr>
              <a:defRPr sz="2800">
                <a:solidFill>
                  <a:srgbClr val="781D7D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371600"/>
            <a:ext cx="5303520" cy="5100182"/>
          </a:xfrm>
        </p:spPr>
        <p:txBody>
          <a:bodyPr lIns="91440" tIns="182880"/>
          <a:lstStyle>
            <a:lvl1pPr>
              <a:buClr>
                <a:srgbClr val="781D7D"/>
              </a:buClr>
              <a:defRPr sz="2800">
                <a:solidFill>
                  <a:srgbClr val="781D7D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AFF7A-5517-4FB2-8BB2-76D683102CBE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9521" y="178379"/>
            <a:ext cx="8892957" cy="1014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84686"/>
            <a:ext cx="1219200" cy="7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3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482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471782"/>
          </a:xfrm>
        </p:spPr>
        <p:txBody>
          <a:bodyPr lIns="274320"/>
          <a:lstStyle>
            <a:lvl1pPr>
              <a:buClr>
                <a:srgbClr val="781D7D"/>
              </a:buClr>
              <a:defRPr>
                <a:solidFill>
                  <a:srgbClr val="781D7D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64D7AF-18ED-4A5A-BE2E-361C5A4745AC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5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0" y="0"/>
            <a:ext cx="8827522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52400" y="137160"/>
            <a:ext cx="11887200" cy="6583680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9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67"/>
          <a:stretch/>
        </p:blipFill>
        <p:spPr>
          <a:xfrm>
            <a:off x="3630" y="0"/>
            <a:ext cx="7921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2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D7A5A24-7E6C-4E07-A748-06D1728941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2" b="23333"/>
          <a:stretch/>
        </p:blipFill>
        <p:spPr>
          <a:xfrm>
            <a:off x="0" y="6476999"/>
            <a:ext cx="12192000" cy="3810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3325B2-CCA8-46DA-86AF-B54F34A63D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0" b="61894"/>
          <a:stretch/>
        </p:blipFill>
        <p:spPr>
          <a:xfrm>
            <a:off x="0" y="-1"/>
            <a:ext cx="12192000" cy="1143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7761" y="152400"/>
            <a:ext cx="10759440" cy="832979"/>
          </a:xfrm>
          <a:prstGeom prst="rect">
            <a:avLst/>
          </a:prstGeom>
          <a:effectLst/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761" y="1148222"/>
            <a:ext cx="11064238" cy="5323557"/>
          </a:xfrm>
          <a:prstGeom prst="rect">
            <a:avLst/>
          </a:prstGeom>
          <a:noFill/>
        </p:spPr>
        <p:txBody>
          <a:bodyPr vert="horz" lIns="91440" tIns="274320" rIns="91440" bIns="18288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2875" y="6553199"/>
            <a:ext cx="11287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4369B62-6D23-4602-9253-F4F312F8CEF1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50928" y="6553200"/>
            <a:ext cx="89014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20DDCCD-3443-445B-9496-1BD3DE62B8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822960" cy="822960"/>
          </a:xfrm>
          <a:prstGeom prst="rect">
            <a:avLst/>
          </a:prstGeom>
          <a:ln w="28575">
            <a:solidFill>
              <a:schemeClr val="bg1"/>
            </a:solidFill>
            <a:miter lim="800000"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11034066" y="6477000"/>
            <a:ext cx="1136850" cy="381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1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#atpconf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6079" y="6517499"/>
            <a:ext cx="28529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50" r:id="rId3"/>
    <p:sldLayoutId id="2147483678" r:id="rId4"/>
    <p:sldLayoutId id="2147483652" r:id="rId5"/>
    <p:sldLayoutId id="2147483677" r:id="rId6"/>
    <p:sldLayoutId id="2147483656" r:id="rId7"/>
    <p:sldLayoutId id="2147483657" r:id="rId8"/>
    <p:sldLayoutId id="2147483676" r:id="rId9"/>
    <p:sldLayoutId id="2147483675" r:id="rId1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cap="all" baseline="0">
          <a:solidFill>
            <a:schemeClr val="bg1"/>
          </a:solidFill>
          <a:effectLst>
            <a:glow rad="609600">
              <a:schemeClr val="tx1">
                <a:alpha val="20000"/>
              </a:schemeClr>
            </a:glow>
          </a:effectLst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60375" indent="-4603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781D7D"/>
        </a:buClr>
        <a:buSzPct val="100000"/>
        <a:buFontTx/>
        <a:buBlip>
          <a:blip r:embed="rId16"/>
        </a:buBlip>
        <a:defRPr sz="3600" b="1" kern="1200">
          <a:solidFill>
            <a:srgbClr val="781D7D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33813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SzPct val="100000"/>
        <a:buFont typeface="Wingdings" panose="05000000000000000000" pitchFamily="2" charset="2"/>
        <a:buChar char="§"/>
        <a:defRPr sz="2800" kern="1200" baseline="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201738" indent="-28733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SzPct val="150000"/>
        <a:buFont typeface="Arial" panose="020B0604020202020204" pitchFamily="34" charset="0"/>
        <a:buChar char="-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74E0-1D6C-477D-A630-AD84A9514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D4536-7B28-4331-91E8-0933175DA1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94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89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5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presenter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&lt;Name&gt;</a:t>
            </a:r>
          </a:p>
          <a:p>
            <a:endParaRPr lang="en-US"/>
          </a:p>
          <a:p>
            <a:r>
              <a:rPr lang="en-US"/>
              <a:t>&lt;Company&gt;</a:t>
            </a:r>
          </a:p>
          <a:p>
            <a:endParaRPr lang="en-US"/>
          </a:p>
          <a:p>
            <a:r>
              <a:rPr lang="en-US"/>
              <a:t>&lt;Brief write-up&gt;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2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38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2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F7A-5517-4FB2-8BB2-76D683102CBE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70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F7A-5517-4FB2-8BB2-76D683102CBE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889000" cy="228600"/>
          </a:xfrm>
        </p:spPr>
        <p:txBody>
          <a:bodyPr/>
          <a:lstStyle/>
          <a:p>
            <a:fld id="{320DDCCD-3443-445B-9496-1BD3DE62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783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26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Office Theme</vt:lpstr>
      <vt:lpstr>PowerPoint Presentation</vt:lpstr>
      <vt:lpstr>PowerPoint Presentation</vt:lpstr>
      <vt:lpstr>About the presenter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Phillips</dc:creator>
  <cp:lastModifiedBy>Chuck Phillips</cp:lastModifiedBy>
  <cp:revision>102</cp:revision>
  <dcterms:created xsi:type="dcterms:W3CDTF">2014-11-14T13:58:02Z</dcterms:created>
  <dcterms:modified xsi:type="dcterms:W3CDTF">2017-11-28T19:07:09Z</dcterms:modified>
</cp:coreProperties>
</file>