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57" r:id="rId7"/>
    <p:sldId id="258" r:id="rId8"/>
    <p:sldId id="260" r:id="rId9"/>
    <p:sldId id="262" r:id="rId10"/>
    <p:sldId id="263" r:id="rId11"/>
    <p:sldId id="264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24C"/>
    <a:srgbClr val="781D7E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201A2-BB67-9CE7-3728-DE381BA85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78280C1-EF4A-8595-4A88-2E412450DA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7080" y="5198317"/>
            <a:ext cx="5577840" cy="12201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B1BCB26-03F8-CB53-FE6D-913CD0980A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7080" y="1193352"/>
            <a:ext cx="5577840" cy="5059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2579776-52BB-A445-9CF0-6C57E22F7B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0200" y="350333"/>
            <a:ext cx="1371600" cy="5336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9A6ACE-F84D-AF2B-F1F8-5358AC67A6CB}"/>
              </a:ext>
            </a:extLst>
          </p:cNvPr>
          <p:cNvSpPr/>
          <p:nvPr userDrawn="1"/>
        </p:nvSpPr>
        <p:spPr>
          <a:xfrm>
            <a:off x="1524000" y="2009849"/>
            <a:ext cx="9144000" cy="129030"/>
          </a:xfrm>
          <a:prstGeom prst="rect">
            <a:avLst/>
          </a:prstGeom>
          <a:solidFill>
            <a:srgbClr val="25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69F2C-80E7-9844-6546-2DCC0DE276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38879"/>
            <a:ext cx="9144000" cy="1463040"/>
          </a:xfrm>
        </p:spPr>
        <p:txBody>
          <a:bodyPr tIns="182880" rIns="182880" bIns="0"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EE918-95B1-79C9-F780-E07D7AA4B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919"/>
            <a:ext cx="9144000" cy="1188720"/>
          </a:xfrm>
        </p:spPr>
        <p:txBody>
          <a:bodyPr lIns="182880" tIns="91440" rIns="182880" bIns="91440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62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14C1BD-04D5-3346-C979-26050804E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5FA4A-01A4-9226-2E14-FA4B0D43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457200"/>
            <a:ext cx="11376622" cy="5943600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4479160-E205-5B22-A51A-D01C79B69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A44D15-3479-65FA-5F67-A320AD2120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1B507EC-ED67-75E3-37F4-483ACF7336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7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BC2AC3-34EB-CC4A-CF0F-98F8A50765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5FA4A-01A4-9226-2E14-FA4B0D43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457200"/>
            <a:ext cx="11376622" cy="5943600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47536CF-5DBD-60DD-C961-0850A655F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C3D17C3-10B4-E759-F870-E073614A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877AD1-A819-AF00-6290-698F516DAC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2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BC2AC3-34EB-CC4A-CF0F-98F8A50765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5FA4A-01A4-9226-2E14-FA4B0D43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457200"/>
            <a:ext cx="11376622" cy="5943600"/>
          </a:xfrm>
          <a:noFill/>
        </p:spPr>
        <p:txBody>
          <a:bodyPr/>
          <a:lstStyle>
            <a:lvl1pPr algn="ctr">
              <a:defRPr>
                <a:solidFill>
                  <a:srgbClr val="2522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96BB1E6-F6E8-CB79-F0EE-B88903943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2263" y="177165"/>
            <a:ext cx="1672046" cy="36576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2196FE2-1DBC-E1ED-7484-7CCAC02C48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5998" y="177165"/>
            <a:ext cx="940002" cy="3657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394B7D7-9490-4F3D-3FAD-A9F3FA767E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688" y="235627"/>
            <a:ext cx="2743200" cy="2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998A-309D-0B07-3BA2-1F19B4763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182880" rIns="182880"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79093-261E-1806-A00B-8C9045993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12110" cy="4679449"/>
          </a:xfrm>
        </p:spPr>
        <p:txBody>
          <a:bodyPr lIns="45720" tIns="182880" rIns="91440" bIns="91440"/>
          <a:lstStyle>
            <a:lvl1pPr>
              <a:defRPr>
                <a:solidFill>
                  <a:srgbClr val="25224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FEBD-589A-36AE-9D43-4F44B0BB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8FA5-0CAA-B576-394E-C7A854A1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7DA8-D7DF-1A8D-1BF7-C1D070E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5350A4-520A-8400-D246-CD6FC0058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687" y="1825625"/>
            <a:ext cx="5612109" cy="4679950"/>
          </a:xfrm>
        </p:spPr>
        <p:txBody>
          <a:bodyPr anchor="ctr"/>
          <a:lstStyle>
            <a:lvl1pPr marL="0" indent="0" algn="ctr">
              <a:defRPr b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1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74414-145B-B5E6-20EB-84DD3CEE2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1A8CE98-EC85-B4D9-EB35-BEE221AAF3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400" y="1670957"/>
            <a:ext cx="2743200" cy="35160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74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74414-145B-B5E6-20EB-84DD3CEE2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4310EF7-79F0-2199-D44C-9A5924461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400" y="2628914"/>
            <a:ext cx="7315200" cy="16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8C11FC1-B7B2-CB3A-790D-0441B17D1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F3DFB04-6C2A-35F4-71A9-BC36A8D79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D98C8BF-C7B9-0923-F9D9-CBA25E907C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0BC74AC-0174-DB3D-0207-E7D7AFD071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E998A-309D-0B07-3BA2-1F19B4763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tIns="182880" rIns="18288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FEBD-589A-36AE-9D43-4F44B0BB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8FA5-0CAA-B576-394E-C7A854A1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7DA8-D7DF-1A8D-1BF7-C1D070E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929B62-DCE1-A83C-2A41-A55C5F1338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D10158-1E36-1FC9-7E37-D05FEF1CD6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44BF04F-84BA-F1BA-7613-126CBCBF9F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988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FE2EB26-555A-D05E-E27F-317D4C8092B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795782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EDA86597-D665-CB5C-4667-3738EFCF34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95782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7949A17-1102-BA3B-9F87-E3AC12A7CD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95782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62F93E20-B386-F420-2F50-1E4406738C5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5164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A5D699F-2FB9-DE26-C3A8-DD2604362F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85164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F11A9BB4-4EF3-CDC9-6457-F1C5508F2F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5164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861DBE76-3EBA-7308-5F2B-78E32383B38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70982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93BCC971-B5AB-4233-4478-E50BB453BC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0982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B098A3B7-C728-BC45-31B3-DD7D5067790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70982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A462E79-0319-3BB6-B794-87E42695B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55212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6FC38DA8-1C42-75F4-66FA-F9752E29BC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5212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5567D164-9614-5EBD-BDC0-DAA2F6277B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55212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72707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8C11FC1-B7B2-CB3A-790D-0441B17D1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F3DFB04-6C2A-35F4-71A9-BC36A8D79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D98C8BF-C7B9-0923-F9D9-CBA25E907C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0BC74AC-0174-DB3D-0207-E7D7AFD071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E998A-309D-0B07-3BA2-1F19B4763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tIns="182880" rIns="18288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FEBD-589A-36AE-9D43-4F44B0BB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8FA5-0CAA-B576-394E-C7A854A1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7DA8-D7DF-1A8D-1BF7-C1D070E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929B62-DCE1-A83C-2A41-A55C5F1338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08138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D10158-1E36-1FC9-7E37-D05FEF1CD6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8138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44BF04F-84BA-F1BA-7613-126CBCBF9F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08138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FE2EB26-555A-D05E-E27F-317D4C8092B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5932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EDA86597-D665-CB5C-4667-3738EFCF34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932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7949A17-1102-BA3B-9F87-E3AC12A7CD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5932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62F93E20-B386-F420-2F50-1E4406738C5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314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A5D699F-2FB9-DE26-C3A8-DD2604362F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5314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F11A9BB4-4EF3-CDC9-6457-F1C5508F2F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5314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861DBE76-3EBA-7308-5F2B-78E32383B38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71132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93BCC971-B5AB-4233-4478-E50BB453BC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71132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B098A3B7-C728-BC45-31B3-DD7D5067790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71132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90610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8C11FC1-B7B2-CB3A-790D-0441B17D1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F3DFB04-6C2A-35F4-71A9-BC36A8D79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D98C8BF-C7B9-0923-F9D9-CBA25E907C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0BC74AC-0174-DB3D-0207-E7D7AFD071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E998A-309D-0B07-3BA2-1F19B4763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tIns="182880" rIns="18288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FEBD-589A-36AE-9D43-4F44B0BB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8FA5-0CAA-B576-394E-C7A854A1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7DA8-D7DF-1A8D-1BF7-C1D070E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929B62-DCE1-A83C-2A41-A55C5F1338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9238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D10158-1E36-1FC9-7E37-D05FEF1CD6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89238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44BF04F-84BA-F1BA-7613-126CBCBF9F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89238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FE2EB26-555A-D05E-E27F-317D4C8092B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77032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EDA86597-D665-CB5C-4667-3738EFCF34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77032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7949A17-1102-BA3B-9F87-E3AC12A7CD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77032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62F93E20-B386-F420-2F50-1E4406738C5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566414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A5D699F-2FB9-DE26-C3A8-DD2604362F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66414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F11A9BB4-4EF3-CDC9-6457-F1C5508F2F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66414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9639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8C11FC1-B7B2-CB3A-790D-0441B17D1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F3DFB04-6C2A-35F4-71A9-BC36A8D79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D98C8BF-C7B9-0923-F9D9-CBA25E907C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0BC74AC-0174-DB3D-0207-E7D7AFD071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E998A-309D-0B07-3BA2-1F19B4763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tIns="182880" rIns="18288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FEBD-589A-36AE-9D43-4F44B0BB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8FA5-0CAA-B576-394E-C7A854A1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7DA8-D7DF-1A8D-1BF7-C1D070E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FE2EB26-555A-D05E-E27F-317D4C8092B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5932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EDA86597-D665-CB5C-4667-3738EFCF34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932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7949A17-1102-BA3B-9F87-E3AC12A7CD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5932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62F93E20-B386-F420-2F50-1E4406738C5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314" y="1825625"/>
            <a:ext cx="1828800" cy="1828800"/>
          </a:xfrm>
        </p:spPr>
        <p:txBody>
          <a:bodyPr anchor="ctr">
            <a:normAutofit/>
          </a:bodyPr>
          <a:lstStyle>
            <a:lvl1pPr marL="0" indent="0" algn="ctr">
              <a:defRPr sz="2000" b="0">
                <a:solidFill>
                  <a:srgbClr val="25224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A5D699F-2FB9-DE26-C3A8-DD2604362F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5314" y="3654425"/>
            <a:ext cx="1827212" cy="886912"/>
          </a:xfrm>
        </p:spPr>
        <p:txBody>
          <a:bodyPr wrap="none" lIns="91440" tIns="18288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F11A9BB4-4EF3-CDC9-6457-F1C5508F2F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5314" y="4541337"/>
            <a:ext cx="1827212" cy="1673408"/>
          </a:xfrm>
        </p:spPr>
        <p:txBody>
          <a:bodyPr wrap="square"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Title and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56060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8C38-88D0-5944-EF5A-B74B426E3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182880" rIns="18288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42898-6FFE-5F2F-3166-0F553E12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5224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FD833-C11D-EB14-DB3E-7F3E806A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B2A2-FDDF-F602-C706-AF35F783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C39B-888C-41C9-B76B-70CBEDE6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998A-309D-0B07-3BA2-1F19B4763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182880" rIns="18288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6437-3223-B673-2200-D4BFCF0B3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687" y="1825624"/>
            <a:ext cx="5612113" cy="4679449"/>
          </a:xfrm>
        </p:spPr>
        <p:txBody>
          <a:bodyPr lIns="45720" tIns="182880" rIns="91440" bIns="91440"/>
          <a:lstStyle>
            <a:lvl1pPr>
              <a:defRPr>
                <a:solidFill>
                  <a:srgbClr val="25224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79093-261E-1806-A00B-8C9045993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12110" cy="4679449"/>
          </a:xfrm>
        </p:spPr>
        <p:txBody>
          <a:bodyPr lIns="45720" tIns="182880" rIns="91440" bIns="91440"/>
          <a:lstStyle>
            <a:lvl1pPr>
              <a:defRPr>
                <a:solidFill>
                  <a:srgbClr val="25224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FEBD-589A-36AE-9D43-4F44B0BB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8FA5-0CAA-B576-394E-C7A854A1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7DA8-D7DF-1A8D-1BF7-C1D070E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2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1CABF8-299E-71F1-8B6B-F9C8D31E1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68C38-88D0-5944-EF5A-B74B426E3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688" y="648201"/>
            <a:ext cx="11376622" cy="913448"/>
          </a:xfrm>
          <a:noFill/>
        </p:spPr>
        <p:txBody>
          <a:bodyPr tIns="182880"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42898-6FFE-5F2F-3166-0F553E12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87" y="1561649"/>
            <a:ext cx="11376621" cy="4943425"/>
          </a:xfrm>
          <a:noFill/>
        </p:spPr>
        <p:txBody>
          <a:bodyPr/>
          <a:lstStyle>
            <a:lvl1pPr marL="57150" indent="0">
              <a:buFont typeface="Oswald" panose="02000303000000000000" pitchFamily="2" charset="0"/>
              <a:buChar char=" "/>
              <a:defRPr>
                <a:solidFill>
                  <a:schemeClr val="bg1"/>
                </a:solidFill>
              </a:defRPr>
            </a:lvl1pPr>
            <a:lvl2pPr marL="571500" indent="-2857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 marL="971550" indent="-2857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628650" indent="0">
              <a:buFont typeface="Oswald" panose="02000303000000000000" pitchFamily="2" charset="0"/>
              <a:buChar char=" 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FD833-C11D-EB14-DB3E-7F3E806A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B2A2-FDDF-F602-C706-AF35F783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C39B-888C-41C9-B76B-70CBEDE6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144338-4FA9-A343-B10B-4E0AEA0C90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2BEEAE2-7F30-A16D-622A-8DAA0E83FF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7F710AE-D145-9357-2D2A-CB7C149561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8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1CABF8-299E-71F1-8B6B-F9C8D31E1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42898-6FFE-5F2F-3166-0F553E12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87" y="720090"/>
            <a:ext cx="11376621" cy="5784984"/>
          </a:xfrm>
        </p:spPr>
        <p:txBody>
          <a:bodyPr t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FD833-C11D-EB14-DB3E-7F3E806A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78E8-1AE2-4C1A-ADD6-E59E28C209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B2A2-FDDF-F602-C706-AF35F783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C39B-888C-41C9-B76B-70CBEDE6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7D2D-97FC-4532-8DA3-B2183D7C31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F6EF8-902E-E97A-C50D-3F2DDFDEBC91}"/>
              </a:ext>
            </a:extLst>
          </p:cNvPr>
          <p:cNvSpPr/>
          <p:nvPr userDrawn="1"/>
        </p:nvSpPr>
        <p:spPr>
          <a:xfrm>
            <a:off x="407688" y="648201"/>
            <a:ext cx="11376622" cy="91440"/>
          </a:xfrm>
          <a:prstGeom prst="rect">
            <a:avLst/>
          </a:prstGeom>
          <a:solidFill>
            <a:srgbClr val="25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DC6763-B4DD-B544-BE7A-2A56E01E17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D52FB87-2960-E2E0-E8D3-DE9B3DC1CE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696DDE8-D4AA-2DA6-885C-36193CDCAE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5ACE85-17A6-FAED-70DB-1672F1915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EDFD9-65A9-F8A7-532E-6532A570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777240"/>
            <a:ext cx="11376622" cy="913448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182880" rIns="18288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582C4-3218-D38D-B271-A88099D7E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87" y="1690688"/>
            <a:ext cx="11376621" cy="4814386"/>
          </a:xfrm>
          <a:prstGeom prst="rect">
            <a:avLst/>
          </a:prstGeom>
          <a:solidFill>
            <a:schemeClr val="bg1"/>
          </a:solidFill>
        </p:spPr>
        <p:txBody>
          <a:bodyPr vert="horz" lIns="4572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9C6DB-3361-E540-B8F4-EBE70D92C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687" y="6505074"/>
            <a:ext cx="2743200" cy="21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1E778E8-1AE2-4C1A-ADD6-E59E28C209E5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DC1E-AF74-94DB-E8EE-713A1D17E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5074"/>
            <a:ext cx="4114800" cy="21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95996-DB13-B6BC-AD29-A347DFFCC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13" y="6505074"/>
            <a:ext cx="2743200" cy="21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EF87D2D-97FC-4532-8DA3-B2183D7C31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5DD5D08-7D39-6FE1-DC12-F95C78B3FE5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12263" y="177165"/>
            <a:ext cx="1672047" cy="3657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8C02594-1B82-B2D7-4AF7-E78605D9462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7688" y="235624"/>
            <a:ext cx="2743200" cy="2488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4768ACB-50A4-91F1-020A-BCC09DF3C64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25999" y="177165"/>
            <a:ext cx="940002" cy="3657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6A8B1C-0DC4-FA0D-976C-2AF0F9B1C352}"/>
              </a:ext>
            </a:extLst>
          </p:cNvPr>
          <p:cNvSpPr/>
          <p:nvPr userDrawn="1"/>
        </p:nvSpPr>
        <p:spPr>
          <a:xfrm>
            <a:off x="407688" y="685800"/>
            <a:ext cx="11376622" cy="91440"/>
          </a:xfrm>
          <a:prstGeom prst="rect">
            <a:avLst/>
          </a:prstGeom>
          <a:solidFill>
            <a:srgbClr val="25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52" r:id="rId7"/>
    <p:sldLayoutId id="2147483657" r:id="rId8"/>
    <p:sldLayoutId id="2147483658" r:id="rId9"/>
    <p:sldLayoutId id="2147483654" r:id="rId10"/>
    <p:sldLayoutId id="2147483659" r:id="rId11"/>
    <p:sldLayoutId id="2147483660" r:id="rId12"/>
    <p:sldLayoutId id="2147483666" r:id="rId13"/>
    <p:sldLayoutId id="2147483655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5224C"/>
          </a:solidFill>
          <a:latin typeface="Oswald" panose="02000303000000000000" pitchFamily="2" charset="0"/>
          <a:ea typeface="+mj-ea"/>
          <a:cs typeface="+mj-cs"/>
        </a:defRPr>
      </a:lvl1pPr>
    </p:titleStyle>
    <p:bodyStyle>
      <a:lvl1pPr marL="457200" indent="-28416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25224C"/>
        </a:buClr>
        <a:buFont typeface="Wingdings" panose="05000000000000000000" pitchFamily="2" charset="2"/>
        <a:buChar char="§"/>
        <a:defRPr sz="3200" b="1" kern="1200">
          <a:solidFill>
            <a:srgbClr val="25224C"/>
          </a:solidFill>
          <a:latin typeface="Oswald" panose="02000303000000000000" pitchFamily="2" charset="0"/>
          <a:ea typeface="+mn-ea"/>
          <a:cs typeface="+mn-cs"/>
        </a:defRPr>
      </a:lvl1pPr>
      <a:lvl2pPr marL="690563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24"/>
        </a:buBlip>
        <a:defRPr sz="2800" kern="1200">
          <a:solidFill>
            <a:schemeClr val="tx1"/>
          </a:solidFill>
          <a:latin typeface="Oswald" panose="02000303000000000000" pitchFamily="2" charset="0"/>
          <a:ea typeface="+mn-ea"/>
          <a:cs typeface="+mn-cs"/>
        </a:defRPr>
      </a:lvl2pPr>
      <a:lvl3pPr marL="97155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25"/>
        </a:buBlip>
        <a:defRPr sz="2000" kern="1200">
          <a:solidFill>
            <a:schemeClr val="tx1"/>
          </a:solidFill>
          <a:latin typeface="Oswald" panose="02000303000000000000" pitchFamily="2" charset="0"/>
          <a:ea typeface="+mn-ea"/>
          <a:cs typeface="+mn-cs"/>
        </a:defRPr>
      </a:lvl3pPr>
      <a:lvl4pPr marL="1258888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Gotham Medium" panose="02000604030000020004" pitchFamily="50" charset="0"/>
        <a:buChar char="–"/>
        <a:defRPr sz="1800" kern="1200">
          <a:solidFill>
            <a:schemeClr val="tx1"/>
          </a:solidFill>
          <a:latin typeface="Oswald" panose="02000303000000000000" pitchFamily="2" charset="0"/>
          <a:ea typeface="+mn-ea"/>
          <a:cs typeface="+mn-cs"/>
        </a:defRPr>
      </a:lvl4pPr>
      <a:lvl5pPr marL="57150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rgbClr val="781D7E"/>
          </a:solidFill>
          <a:latin typeface="Oswald" panose="020003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0B45-3F1D-424C-3C2F-FFCDFC576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6BBDE-313D-27AA-C471-99F94A4A9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44341A-51C7-4730-77CB-ACE884D1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7287EE-A194-1EC4-9CD6-479F928F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6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FD6303-E7DF-52C0-9E1E-4F051E8F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6A1F6-85E4-679B-7A5D-4E9C9B3E1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5FDAD8-4C97-7E7D-2451-373EAF092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919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01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14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5F0D2D40-4397-AAC1-1DDE-606EA900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E7D09E0-822E-96F3-BA06-912F7C4B70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3BC5FBA-DDED-E595-9956-629C78647A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921A12-FCA6-AB75-AC3B-AE59D243AF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7FFD385-407D-712E-5205-87A5289E387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3E7A5CF-F263-CBCA-7015-FA0530C788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400560F-B945-0B79-D831-317D4DA208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14ABA8CF-00A1-8351-EE39-B5401B0934C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5F88CDB-6D81-F723-9B9B-10282CE8EE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B0387AB-BFF1-88FA-BAA3-481909609F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EE696B96-F818-0F52-F0A1-3FC13B1DDA0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F34E846-2CFA-3305-4544-4235CB6416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05DE361-8CB4-023A-6180-2F68DA7716C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1D95069-A11B-8B8D-67E9-8C8D5ED4E58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8175063-81F7-D4DC-CE5D-67743649BDF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84E75D5-471A-F2E9-5A35-BC0BFEDE9C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ED5A939-9EF1-76BD-5231-01BCABCF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8F0C536-2A0C-1611-89C9-3CF7E92122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5187368-CEBD-5901-63C4-048F26839A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6A259A1-1097-E1E5-44F0-2D04B61C30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7C43C8B-7C31-9A54-0E86-1E29AFF94D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6C696FB-EBB1-F9E0-D8ED-8FA74318B1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F03804D-E57A-B82D-D13B-0469C69A58A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A611E75-6530-C3DF-CC9A-359F7EC364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B40B2AE-D1D1-A1C2-2FF2-96B00D113D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EBBC9D0-6DC1-7C18-6A5C-AFACF560C5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C48669C-BEB1-4B2A-69E6-B2A70D08FB7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F2DAF2A-9026-3541-C466-B573393995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EBA8C69-8B90-1215-F224-8AF7E2187E8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35F6AA4-7B75-CE0C-7103-5D52A87A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04441AD-028D-D6D9-3FEF-7D62CEFED5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FC5943-073A-C383-499B-C9273378D6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5C4F9D-227E-FB30-F7BD-600165BC8F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A86FFD8-52FC-72D0-5614-713A658F4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B88D1C-A0F4-A996-3D68-FC59F4B224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47820A-8D70-EA8A-476B-C86F89CC1A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D283692-B035-9D05-F8A6-B379E11E50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0F4FB5-3542-E870-31D2-BA0D9986EC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BAD5B18-CBD1-28DB-66DA-FFF90A2AE0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2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84E3A2-888B-818E-5217-C2054B13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72D4D8-38FC-4B5F-37D5-8DCF0205FBA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78A88-04E1-CB49-CBD3-7FBFDC5524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BB8A44-66C8-F0C0-C4D1-D16374B1C1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9728946-8AF3-F129-1301-B23612E5C89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1419BF-166C-6D57-0675-61113B480F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7115D5-5C14-6645-63B2-F7F1A854A6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D12C-261E-BB39-63CA-EEDEADAA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C9154-87AB-08ED-DFC3-B1D14188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7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CAAF46-DA4D-5286-8A53-CB072924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3AE805-A19E-8071-8620-10162AD34F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0EAF-A67B-8F52-5C6A-B76ECBF884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798ECA-8D92-C0E4-3FD0-8CA73DC7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F4054F-BEE5-7D1B-0BEE-BFCE423D3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0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53F90-1099-1D96-00E0-E056E180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8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5224C"/>
      </a:dk1>
      <a:lt1>
        <a:sysClr val="window" lastClr="FFFFFF"/>
      </a:lt1>
      <a:dk2>
        <a:srgbClr val="781D7E"/>
      </a:dk2>
      <a:lt2>
        <a:srgbClr val="FFFFFF"/>
      </a:lt2>
      <a:accent1>
        <a:srgbClr val="000000"/>
      </a:accent1>
      <a:accent2>
        <a:srgbClr val="781D7E"/>
      </a:accent2>
      <a:accent3>
        <a:srgbClr val="FFFFFF"/>
      </a:accent3>
      <a:accent4>
        <a:srgbClr val="25224C"/>
      </a:accent4>
      <a:accent5>
        <a:srgbClr val="781D7E"/>
      </a:accent5>
      <a:accent6>
        <a:srgbClr val="FFFFFF"/>
      </a:accent6>
      <a:hlink>
        <a:srgbClr val="781D7E"/>
      </a:hlink>
      <a:folHlink>
        <a:srgbClr val="781D7E"/>
      </a:folHlink>
    </a:clrScheme>
    <a:fontScheme name="Custom 1">
      <a:majorFont>
        <a:latin typeface="Oswald Bold"/>
        <a:ea typeface=""/>
        <a:cs typeface=""/>
      </a:majorFont>
      <a:minorFont>
        <a:latin typeface="Oswa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Gotham Medium</vt:lpstr>
      <vt:lpstr>Oswald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Chuck Phillips</cp:lastModifiedBy>
  <cp:revision>24</cp:revision>
  <dcterms:created xsi:type="dcterms:W3CDTF">2023-12-13T12:27:13Z</dcterms:created>
  <dcterms:modified xsi:type="dcterms:W3CDTF">2024-01-08T19:22:26Z</dcterms:modified>
</cp:coreProperties>
</file>