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92B"/>
    <a:srgbClr val="FDB713"/>
    <a:srgbClr val="292562"/>
    <a:srgbClr val="F3694D"/>
    <a:srgbClr val="FCB855"/>
    <a:srgbClr val="F3694C"/>
    <a:srgbClr val="2B74AB"/>
    <a:srgbClr val="EE3510"/>
    <a:srgbClr val="549DD4"/>
    <a:srgbClr val="559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>
      <p:cViewPr varScale="1">
        <p:scale>
          <a:sx n="123" d="100"/>
          <a:sy n="123" d="100"/>
        </p:scale>
        <p:origin x="2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8EC765-073E-4154-ABF0-0520B2E8A2D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A774A3-15F8-4158-BD68-D12279277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222" t="16677" r="9528" b="33447"/>
          <a:stretch/>
        </p:blipFill>
        <p:spPr>
          <a:xfrm>
            <a:off x="-1" y="2514600"/>
            <a:ext cx="12191999" cy="43434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B722293-B684-4C73-84A7-9B126E805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4724400"/>
            <a:ext cx="9525000" cy="1447800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/>
        </p:spPr>
        <p:txBody>
          <a:bodyPr tIns="91440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  <a:effectLst>
                  <a:glow rad="228600">
                    <a:schemeClr val="tx1">
                      <a:alpha val="1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FCFC9-013B-42AC-AE7C-0DF1D229B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1" y="3062477"/>
            <a:ext cx="9530229" cy="1661924"/>
          </a:xfrm>
          <a:prstGeom prst="roundRect">
            <a:avLst>
              <a:gd name="adj" fmla="val 0"/>
            </a:avLst>
          </a:prstGeom>
          <a:noFill/>
        </p:spPr>
        <p:txBody>
          <a:bodyPr tIns="91440" bIns="91440"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effectLst>
                  <a:glow rad="228600">
                    <a:schemeClr val="tx1"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1F68A-876F-4AEE-8B46-29C84BDDA141}"/>
              </a:ext>
            </a:extLst>
          </p:cNvPr>
          <p:cNvGrpSpPr/>
          <p:nvPr userDrawn="1"/>
        </p:nvGrpSpPr>
        <p:grpSpPr>
          <a:xfrm>
            <a:off x="2184184" y="551709"/>
            <a:ext cx="7823627" cy="1405868"/>
            <a:chOff x="1066800" y="641946"/>
            <a:chExt cx="8968722" cy="161163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AB09B08-0E8E-41B6-8445-D8D15D76A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6800" y="685800"/>
              <a:ext cx="3924300" cy="1524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863C30E-0B7D-4C93-AD53-0C12239855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96335" y="641946"/>
              <a:ext cx="3839187" cy="1611636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7262AEE5-759F-49D0-AF0E-2CDAF5F483E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800" y="3976876"/>
            <a:ext cx="1772692" cy="1299974"/>
          </a:xfrm>
          <a:prstGeom prst="rect">
            <a:avLst/>
          </a:prstGeom>
          <a:effectLst>
            <a:glow rad="127000">
              <a:schemeClr val="tx1">
                <a:alpha val="3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86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10BB10-A69D-407E-A44D-E22C0A3577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6C567D-9EDC-4448-B2AD-0ECDE62C6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800" y="2363681"/>
            <a:ext cx="5486400" cy="21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2268-D82B-47B1-9881-F5ECDBEA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0"/>
            <a:ext cx="9296401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798"/>
            <a:ext cx="12192000" cy="4800601"/>
          </a:xfrm>
        </p:spPr>
        <p:txBody>
          <a:bodyPr/>
          <a:lstStyle>
            <a:lvl1pPr marL="230188" indent="0">
              <a:defRPr>
                <a:solidFill>
                  <a:srgbClr val="0A192B"/>
                </a:solidFill>
              </a:defRPr>
            </a:lvl1pPr>
            <a:lvl2pPr>
              <a:defRPr>
                <a:solidFill>
                  <a:srgbClr val="0A192B"/>
                </a:solidFill>
              </a:defRPr>
            </a:lvl2pPr>
            <a:lvl3pPr>
              <a:defRPr>
                <a:solidFill>
                  <a:srgbClr val="0A192B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25415-8809-4947-970E-E303A874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8CE8-FC71-4935-9688-D16E5035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C985-7325-45BF-A8C6-9334A764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0"/>
            <a:ext cx="9296401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4345-5342-4D1B-9310-836CC62AA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447798"/>
            <a:ext cx="6096000" cy="4800602"/>
          </a:xfrm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49572-E29C-4B58-B180-A8E79263DB1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447798"/>
            <a:ext cx="6096000" cy="4800602"/>
          </a:xfrm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8F0BD-77A1-408A-B118-5C7F1C07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CE10D-139B-41CE-9665-FDC99D77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78C5F3-7E81-4738-A098-0BFA7D755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04800"/>
            <a:ext cx="12191999" cy="6248400"/>
          </a:xfrm>
        </p:spPr>
        <p:txBody>
          <a:bodyPr/>
          <a:lstStyle>
            <a:lvl1pPr marL="169863" indent="0">
              <a:defRPr>
                <a:solidFill>
                  <a:srgbClr val="0A192B"/>
                </a:solidFill>
              </a:defRPr>
            </a:lvl1pPr>
            <a:lvl2pPr>
              <a:defRPr>
                <a:solidFill>
                  <a:srgbClr val="0A192B"/>
                </a:solidFill>
              </a:defRPr>
            </a:lvl2pPr>
            <a:lvl3pPr>
              <a:defRPr>
                <a:solidFill>
                  <a:srgbClr val="0A192B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0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2268-D82B-47B1-9881-F5ECDBEA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0"/>
            <a:ext cx="9296401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798"/>
            <a:ext cx="12192000" cy="4800601"/>
          </a:xfrm>
          <a:noFill/>
        </p:spPr>
        <p:txBody>
          <a:bodyPr/>
          <a:lstStyle>
            <a:lvl1pPr marL="230188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25415-8809-4947-970E-E303A874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8CE8-FC71-4935-9688-D16E5035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C985-7325-45BF-A8C6-9334A764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0"/>
            <a:ext cx="9296401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4345-5342-4D1B-9310-836CC62AA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447798"/>
            <a:ext cx="6096000" cy="4800602"/>
          </a:xfrm>
          <a:noFill/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49572-E29C-4B58-B180-A8E79263DB1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447798"/>
            <a:ext cx="6096000" cy="4800602"/>
          </a:xfrm>
          <a:noFill/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8F0BD-77A1-408A-B118-5C7F1C07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CE10D-139B-41CE-9665-FDC99D77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78C5F3-7E81-4738-A098-0BFA7D755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04800"/>
            <a:ext cx="12191999" cy="6248400"/>
          </a:xfrm>
          <a:noFill/>
        </p:spPr>
        <p:txBody>
          <a:bodyPr/>
          <a:lstStyle>
            <a:lvl1pPr marL="169863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86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209E27-7C1C-44DE-BF7B-170BDAE9B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898" y="304800"/>
            <a:ext cx="11506200" cy="6248400"/>
          </a:xfrm>
          <a:noFill/>
        </p:spPr>
        <p:txBody>
          <a:bodyPr anchor="ctr">
            <a:normAutofit/>
          </a:bodyPr>
          <a:lstStyle>
            <a:lvl1pPr marL="169863" indent="0" algn="ctr"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3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F5B8D-8B48-4755-87D7-891F65751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875" t="-69" r="8875" b="21319"/>
          <a:stretch/>
        </p:blipFill>
        <p:spPr>
          <a:xfrm>
            <a:off x="1" y="-1"/>
            <a:ext cx="12191999" cy="6858001"/>
          </a:xfrm>
          <a:prstGeom prst="rect">
            <a:avLst/>
          </a:prstGeom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5DC569-09FE-4B3B-AF24-AB0DD9132E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0" y="2833687"/>
            <a:ext cx="9010650" cy="1190625"/>
          </a:xfrm>
          <a:prstGeom prst="rect">
            <a:avLst/>
          </a:prstGeom>
          <a:effectLst>
            <a:glow rad="88900">
              <a:schemeClr val="tx1">
                <a:alpha val="1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44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6D5179-3C55-411C-9EB6-58C7F4F9C12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6858001"/>
          </a:xfrm>
          <a:prstGeom prst="rect">
            <a:avLst/>
          </a:prstGeom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4375-7460-4304-B7CC-AEC48BADD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8742277" cy="533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12793-F303-4396-A83C-E33A14D1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1"/>
            <a:ext cx="9296400" cy="144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6B07-26E4-4B82-B952-113F9CEB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" y="1447800"/>
            <a:ext cx="12192000" cy="4800599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vert="horz" lIns="91440" tIns="182880" rIns="91440" bIns="9144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6B39-66FB-46B6-8152-FA99D775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477" y="6324600"/>
            <a:ext cx="554120" cy="533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algn="ctr"/>
            <a:fld id="{17A38C66-BF83-46E8-8BFA-E30DC1102304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FD30F3-8040-49AA-8198-77D270599A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59887" y="485478"/>
            <a:ext cx="1219200" cy="4768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170FE14-4201-426C-9122-47AD8FF5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21261" t="-1" b="-1975"/>
          <a:stretch/>
        </p:blipFill>
        <p:spPr>
          <a:xfrm>
            <a:off x="331911" y="6408419"/>
            <a:ext cx="2109555" cy="36576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F0B99AC-45B2-4F35-A337-D8DB9EEF999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7058" y="371475"/>
            <a:ext cx="8572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2" r:id="rId2"/>
    <p:sldLayoutId id="2147483684" r:id="rId3"/>
    <p:sldLayoutId id="2147483707" r:id="rId4"/>
    <p:sldLayoutId id="2147483710" r:id="rId5"/>
    <p:sldLayoutId id="2147483711" r:id="rId6"/>
    <p:sldLayoutId id="2147483712" r:id="rId7"/>
    <p:sldLayoutId id="2147483709" r:id="rId8"/>
    <p:sldLayoutId id="2147483703" r:id="rId9"/>
    <p:sldLayoutId id="214748370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SzPct val="100000"/>
        <a:buFont typeface="Wingdings" panose="05000000000000000000" pitchFamily="2" charset="2"/>
        <a:buNone/>
        <a:defRPr sz="3600" b="1" kern="1200">
          <a:solidFill>
            <a:srgbClr val="0A192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0563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Cambria Math" panose="02040503050406030204" pitchFamily="18" charset="0"/>
        <a:buChar char="»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8375" indent="-1651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Lato" panose="020F0502020204030203" pitchFamily="34" charset="0"/>
        <a:buChar char="›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D8BE67F-BACA-49D6-A64E-CC7B37F77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79A947-5711-49A1-B0D3-BAF5395CD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3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BABC-57F4-4D68-9B17-650F059D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0861-299E-4B66-8BFB-2C528F432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65389-FE71-4755-B510-3AF79658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BA073-9D19-4C5C-B23D-AEECFBAD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55E820-D1A0-4E3B-B5B2-8F2644ED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ECE5F1-02CE-4F08-BA05-235DA6F60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53112A-C489-467F-8A6A-FBD28A55C8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DEECE-499A-487D-A268-CBAF8EF6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C26C8-9C82-4F6B-91D3-70A192CA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CE7FA-66A5-4E64-970A-B56E201BB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3FDB1-183A-4AEF-942C-3A607896EC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7963" y="6324600"/>
            <a:ext cx="554037" cy="533400"/>
          </a:xfrm>
        </p:spPr>
        <p:txBody>
          <a:bodyPr/>
          <a:lstStyle/>
          <a:p>
            <a:fld id="{17A38C66-BF83-46E8-8BFA-E30DC11023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73157-034C-4D3B-97AA-93B6F26E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F2C36-7ADB-47E1-91F7-F4308F1C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1FC5B4-1642-40F3-8B62-EC57252C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41DEF-6EE2-4CD4-A108-38D94D490E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C105DD-29AD-47DD-816B-96A49E4135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A1141-E7A6-4944-8E1F-627BE141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BF041-A5DE-4765-84CC-28E5B39C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9FC2D-F061-4D52-ACA7-16FA534F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73C87-837E-4322-B044-71C6D2B48A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7963" y="6324600"/>
            <a:ext cx="554037" cy="533400"/>
          </a:xfrm>
        </p:spPr>
        <p:txBody>
          <a:bodyPr/>
          <a:lstStyle/>
          <a:p>
            <a:fld id="{17A38C66-BF83-46E8-8BFA-E30DC11023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71C9-C27B-4EB0-B7BA-16670A562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9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5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Lato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Chuck Phillips</cp:lastModifiedBy>
  <cp:revision>180</cp:revision>
  <dcterms:created xsi:type="dcterms:W3CDTF">2014-11-14T13:58:02Z</dcterms:created>
  <dcterms:modified xsi:type="dcterms:W3CDTF">2022-01-13T14:16:51Z</dcterms:modified>
</cp:coreProperties>
</file>