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6" r:id="rId7"/>
    <p:sldId id="267" r:id="rId8"/>
    <p:sldId id="268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92B"/>
    <a:srgbClr val="FDB713"/>
    <a:srgbClr val="292562"/>
    <a:srgbClr val="F3694D"/>
    <a:srgbClr val="FCB855"/>
    <a:srgbClr val="F3694C"/>
    <a:srgbClr val="2B74AB"/>
    <a:srgbClr val="EE3510"/>
    <a:srgbClr val="549DD4"/>
    <a:srgbClr val="559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>
      <p:cViewPr>
        <p:scale>
          <a:sx n="100" d="100"/>
          <a:sy n="100" d="100"/>
        </p:scale>
        <p:origin x="2040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8EC765-073E-4154-ABF0-0520B2E8A2D9}"/>
              </a:ext>
            </a:extLst>
          </p:cNvPr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A774A3-15F8-4158-BD68-D1227927740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473" t="16677" r="19779" b="33447"/>
          <a:stretch/>
        </p:blipFill>
        <p:spPr>
          <a:xfrm>
            <a:off x="-1" y="2514600"/>
            <a:ext cx="9144001" cy="433908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B722293-B684-4C73-84A7-9B126E805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4724400"/>
            <a:ext cx="6976004" cy="1447800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/>
        </p:spPr>
        <p:txBody>
          <a:bodyPr tIns="91440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  <a:effectLst>
                  <a:glow rad="228600">
                    <a:schemeClr val="tx1">
                      <a:alpha val="1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FCFC9-013B-42AC-AE7C-0DF1D229B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1" y="3062477"/>
            <a:ext cx="6979834" cy="1661924"/>
          </a:xfrm>
          <a:prstGeom prst="roundRect">
            <a:avLst>
              <a:gd name="adj" fmla="val 0"/>
            </a:avLst>
          </a:prstGeom>
          <a:noFill/>
        </p:spPr>
        <p:txBody>
          <a:bodyPr tIns="91440" bIns="91440" anchor="b">
            <a:noAutofit/>
          </a:bodyPr>
          <a:lstStyle>
            <a:lvl1pPr algn="l">
              <a:defRPr sz="4800" b="1">
                <a:solidFill>
                  <a:schemeClr val="bg1"/>
                </a:solidFill>
                <a:effectLst>
                  <a:glow rad="228600">
                    <a:schemeClr val="tx1"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1F68A-876F-4AEE-8B46-29C84BDDA141}"/>
              </a:ext>
            </a:extLst>
          </p:cNvPr>
          <p:cNvGrpSpPr/>
          <p:nvPr userDrawn="1"/>
        </p:nvGrpSpPr>
        <p:grpSpPr>
          <a:xfrm>
            <a:off x="1638139" y="726424"/>
            <a:ext cx="5885229" cy="1061752"/>
            <a:chOff x="1066800" y="641946"/>
            <a:chExt cx="8995485" cy="1217154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AB09B08-0E8E-41B6-8445-D8D15D76A39E}"/>
                </a:ext>
              </a:extLst>
            </p:cNvPr>
            <p:cNvPicPr>
              <a:picLocks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6800" y="685800"/>
              <a:ext cx="3924300" cy="1135588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863C30E-0B7D-4C93-AD53-0C12239855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96335" y="641946"/>
              <a:ext cx="3865950" cy="1217154"/>
            </a:xfrm>
            <a:prstGeom prst="rect">
              <a:avLst/>
            </a:prstGeom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7262AEE5-759F-49D0-AF0E-2CDAF5F483EC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8215" y="4196938"/>
            <a:ext cx="1329519" cy="974408"/>
          </a:xfrm>
          <a:prstGeom prst="rect">
            <a:avLst/>
          </a:prstGeom>
          <a:effectLst>
            <a:glow rad="127000">
              <a:schemeClr val="tx1">
                <a:alpha val="3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86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10BB10-A69D-407E-A44D-E22C0A35771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66C567D-9EDC-4448-B2AD-0ECDE62C6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9850" y="2667000"/>
            <a:ext cx="39243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2268-D82B-47B1-9881-F5ECDBEA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49" y="0"/>
            <a:ext cx="6972301" cy="1447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799"/>
            <a:ext cx="9144000" cy="4800601"/>
          </a:xfrm>
        </p:spPr>
        <p:txBody>
          <a:bodyPr/>
          <a:lstStyle>
            <a:lvl1pPr marL="230188" indent="0">
              <a:defRPr>
                <a:solidFill>
                  <a:srgbClr val="0A192B"/>
                </a:solidFill>
              </a:defRPr>
            </a:lvl1pPr>
            <a:lvl2pPr>
              <a:defRPr>
                <a:solidFill>
                  <a:srgbClr val="0A192B"/>
                </a:solidFill>
              </a:defRPr>
            </a:lvl2pPr>
            <a:lvl3pPr>
              <a:defRPr>
                <a:solidFill>
                  <a:srgbClr val="0A192B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25415-8809-4947-970E-E303A874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D8CE8-FC71-4935-9688-D16E5035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7A38C66-BF83-46E8-8BFA-E30DC1102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C985-7325-45BF-A8C6-9334A764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0"/>
            <a:ext cx="6972301" cy="1447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4345-5342-4D1B-9310-836CC62AA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447798"/>
            <a:ext cx="4572000" cy="4800602"/>
          </a:xfrm>
        </p:spPr>
        <p:txBody>
          <a:bodyPr/>
          <a:lstStyle>
            <a:lvl1pPr marL="230188" indent="0"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1pPr>
            <a:lvl2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3pPr>
            <a:lvl4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4pPr>
            <a:lvl5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49572-E29C-4B58-B180-A8E79263DB1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0" y="1447798"/>
            <a:ext cx="4572000" cy="4800602"/>
          </a:xfrm>
        </p:spPr>
        <p:txBody>
          <a:bodyPr/>
          <a:lstStyle>
            <a:lvl1pPr marL="230188" indent="0"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1pPr>
            <a:lvl2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3pPr>
            <a:lvl4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4pPr>
            <a:lvl5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8F0BD-77A1-408A-B118-5C7F1C07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CE10D-139B-41CE-9665-FDC99D77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7A38C66-BF83-46E8-8BFA-E30DC1102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78C5F3-7E81-4738-A098-0BFA7D755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4800"/>
            <a:ext cx="9143999" cy="6248400"/>
          </a:xfrm>
        </p:spPr>
        <p:txBody>
          <a:bodyPr/>
          <a:lstStyle>
            <a:lvl1pPr marL="169863" indent="0">
              <a:defRPr>
                <a:solidFill>
                  <a:srgbClr val="0A192B"/>
                </a:solidFill>
              </a:defRPr>
            </a:lvl1pPr>
            <a:lvl2pPr>
              <a:defRPr>
                <a:solidFill>
                  <a:srgbClr val="0A192B"/>
                </a:solidFill>
              </a:defRPr>
            </a:lvl2pPr>
            <a:lvl3pPr>
              <a:defRPr>
                <a:solidFill>
                  <a:srgbClr val="0A192B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05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2268-D82B-47B1-9881-F5ECDBEA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49" y="0"/>
            <a:ext cx="6972301" cy="1447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799"/>
            <a:ext cx="9144000" cy="4800601"/>
          </a:xfrm>
          <a:noFill/>
        </p:spPr>
        <p:txBody>
          <a:bodyPr/>
          <a:lstStyle>
            <a:lvl1pPr marL="230188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25415-8809-4947-970E-E303A874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D8CE8-FC71-4935-9688-D16E5035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7A38C66-BF83-46E8-8BFA-E30DC1102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C985-7325-45BF-A8C6-9334A764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0"/>
            <a:ext cx="6972301" cy="1447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4345-5342-4D1B-9310-836CC62AA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447798"/>
            <a:ext cx="4572000" cy="4800602"/>
          </a:xfrm>
          <a:noFill/>
        </p:spPr>
        <p:txBody>
          <a:bodyPr/>
          <a:lstStyle>
            <a:lvl1pPr marL="230188" indent="0">
              <a:spcBef>
                <a:spcPts val="4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4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4pPr>
            <a:lvl5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49572-E29C-4B58-B180-A8E79263DB1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0" y="1447798"/>
            <a:ext cx="4572000" cy="4800602"/>
          </a:xfrm>
          <a:noFill/>
        </p:spPr>
        <p:txBody>
          <a:bodyPr/>
          <a:lstStyle>
            <a:lvl1pPr marL="230188" indent="0">
              <a:spcBef>
                <a:spcPts val="4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4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4pPr>
            <a:lvl5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8F0BD-77A1-408A-B118-5C7F1C07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CE10D-139B-41CE-9665-FDC99D77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7A38C66-BF83-46E8-8BFA-E30DC1102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0A2CD6-13BC-402C-980B-6FAA18C0BE24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373"/>
          <a:stretch/>
        </p:blipFill>
        <p:spPr>
          <a:xfrm>
            <a:off x="-2" y="-1"/>
            <a:ext cx="9144000" cy="6858001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4800"/>
            <a:ext cx="9143999" cy="6248400"/>
          </a:xfrm>
          <a:noFill/>
        </p:spPr>
        <p:txBody>
          <a:bodyPr/>
          <a:lstStyle>
            <a:lvl1pPr marL="169863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86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B5059E-C3C7-416E-9EA7-3A903EAAD4CC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373"/>
          <a:stretch/>
        </p:blipFill>
        <p:spPr>
          <a:xfrm>
            <a:off x="-2" y="-1"/>
            <a:ext cx="9144000" cy="6858001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7174" y="304800"/>
            <a:ext cx="8629650" cy="6248400"/>
          </a:xfrm>
          <a:noFill/>
        </p:spPr>
        <p:txBody>
          <a:bodyPr anchor="ctr">
            <a:normAutofit/>
          </a:bodyPr>
          <a:lstStyle>
            <a:lvl1pPr marL="169863" indent="0" algn="ctr">
              <a:defRPr sz="4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3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1F5B8D-8B48-4755-87D7-891F65751C2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126" t="-69" r="19126" b="21319"/>
          <a:stretch/>
        </p:blipFill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5DC569-09FE-4B3B-AF24-AB0DD9132E00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3006" y="2982514"/>
            <a:ext cx="6757988" cy="892969"/>
          </a:xfrm>
          <a:prstGeom prst="rect">
            <a:avLst/>
          </a:prstGeom>
          <a:effectLst>
            <a:glow rad="88900">
              <a:schemeClr val="tx1">
                <a:alpha val="1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744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6D5179-3C55-411C-9EB6-58C7F4F9C12C}"/>
              </a:ext>
            </a:extLst>
          </p:cNvPr>
          <p:cNvPicPr>
            <a:picLocks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373"/>
          <a:stretch/>
        </p:blipFill>
        <p:spPr>
          <a:xfrm>
            <a:off x="-2" y="-1"/>
            <a:ext cx="9144000" cy="6858001"/>
          </a:xfrm>
          <a:prstGeom prst="rect">
            <a:avLst/>
          </a:prstGeom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F4375-7460-4304-B7CC-AEC48BADD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0" y="6324601"/>
            <a:ext cx="6556708" cy="533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12793-F303-4396-A83C-E33A14D1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-1"/>
            <a:ext cx="6972300" cy="144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86B07-26E4-4B82-B952-113F9CEB5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" y="1447801"/>
            <a:ext cx="9144000" cy="4800599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vert="horz" lIns="91440" tIns="182880" rIns="91440" bIns="9144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A6B39-66FB-46B6-8152-FA99D7751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4108" y="6324601"/>
            <a:ext cx="415590" cy="533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algn="ctr"/>
            <a:fld id="{17A38C66-BF83-46E8-8BFA-E30DC1102304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FD30F3-8040-49AA-8198-77D270599A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77199" y="505587"/>
            <a:ext cx="914400" cy="36042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170FE14-4201-426C-9122-47AD8FF5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21261" t="-1" b="-1975"/>
          <a:stretch/>
        </p:blipFill>
        <p:spPr>
          <a:xfrm>
            <a:off x="237616" y="6453469"/>
            <a:ext cx="1582166" cy="27566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F0B99AC-45B2-4F35-A337-D8DB9EEF999A}"/>
              </a:ext>
            </a:extLst>
          </p:cNvPr>
          <p:cNvPicPr>
            <a:picLocks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5263" y="488156"/>
            <a:ext cx="642938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2" r:id="rId2"/>
    <p:sldLayoutId id="2147483684" r:id="rId3"/>
    <p:sldLayoutId id="2147483707" r:id="rId4"/>
    <p:sldLayoutId id="2147483710" r:id="rId5"/>
    <p:sldLayoutId id="2147483711" r:id="rId6"/>
    <p:sldLayoutId id="2147483712" r:id="rId7"/>
    <p:sldLayoutId id="2147483709" r:id="rId8"/>
    <p:sldLayoutId id="2147483703" r:id="rId9"/>
    <p:sldLayoutId id="214748370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SzPct val="100000"/>
        <a:buFont typeface="Wingdings" panose="05000000000000000000" pitchFamily="2" charset="2"/>
        <a:buNone/>
        <a:defRPr sz="3600" b="1" kern="1200">
          <a:solidFill>
            <a:srgbClr val="0A192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90563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Cambria Math" panose="02040503050406030204" pitchFamily="18" charset="0"/>
        <a:buChar char="»"/>
        <a:defRPr sz="2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68375" indent="-1651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Lato" panose="020F0502020204030203" pitchFamily="34" charset="0"/>
        <a:buChar char="›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D8BE67F-BACA-49D6-A64E-CC7B37F77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79A947-5711-49A1-B0D3-BAF5395CD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34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BABC-57F4-4D68-9B17-650F059D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70861-299E-4B66-8BFB-2C528F432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65389-FE71-4755-B510-3AF79658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BA073-9D19-4C5C-B23D-AEECFBAD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C66-BF83-46E8-8BFA-E30DC11023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55E820-D1A0-4E3B-B5B2-8F2644ED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ECE5F1-02CE-4F08-BA05-235DA6F60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53112A-C489-467F-8A6A-FBD28A55C8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DEECE-499A-487D-A268-CBAF8EF6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C26C8-9C82-4F6B-91D3-70A192CA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C66-BF83-46E8-8BFA-E30DC11023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0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9CE7FA-66A5-4E64-970A-B56E201BB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3FDB1-183A-4AEF-942C-3A607896EC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89963" y="6324600"/>
            <a:ext cx="554037" cy="533400"/>
          </a:xfrm>
        </p:spPr>
        <p:txBody>
          <a:bodyPr/>
          <a:lstStyle/>
          <a:p>
            <a:fld id="{17A38C66-BF83-46E8-8BFA-E30DC11023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1F9C-D369-4143-BAF2-8AC60030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7E8BC-3DAC-4590-91E6-CB218F4D9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422378-F17B-4B47-A549-61AA66E8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2DF0E-21FD-49C1-AFDC-51FB2F02EA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4F6936-B2F9-46C1-A543-5019393839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8FAB49-E046-4A2E-A1AE-F72208699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3A628-6D0A-487B-BF45-EED71D74EB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28075" y="6324600"/>
            <a:ext cx="415925" cy="533400"/>
          </a:xfrm>
        </p:spPr>
        <p:txBody>
          <a:bodyPr/>
          <a:lstStyle/>
          <a:p>
            <a:fld id="{17A38C66-BF83-46E8-8BFA-E30DC11023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8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C070-6C15-4312-AF43-1DE643CA4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9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5627</TotalTime>
  <Words>4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Lato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Chuck Phillips</cp:lastModifiedBy>
  <cp:revision>182</cp:revision>
  <dcterms:created xsi:type="dcterms:W3CDTF">2014-11-14T13:58:02Z</dcterms:created>
  <dcterms:modified xsi:type="dcterms:W3CDTF">2022-01-17T21:22:05Z</dcterms:modified>
</cp:coreProperties>
</file>