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71" r:id="rId6"/>
    <p:sldId id="262" r:id="rId7"/>
    <p:sldId id="266" r:id="rId8"/>
    <p:sldId id="263" r:id="rId9"/>
    <p:sldId id="267" r:id="rId10"/>
    <p:sldId id="270" r:id="rId11"/>
    <p:sldId id="265" r:id="rId12"/>
    <p:sldId id="268" r:id="rId13"/>
    <p:sldId id="269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ato" panose="020F0502020204030203" pitchFamily="34" charset="0"/>
      <p:regular r:id="rId20"/>
      <p:bold r:id="rId21"/>
      <p:italic r:id="rId22"/>
      <p:boldItalic r:id="rId23"/>
    </p:embeddedFont>
    <p:embeddedFont>
      <p:font typeface="Oswald" panose="02000303000000000000" pitchFamily="2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643"/>
    <a:srgbClr val="FFFFFF"/>
    <a:srgbClr val="722076"/>
    <a:srgbClr val="781D7E"/>
    <a:srgbClr val="781D1A"/>
    <a:srgbClr val="0A192B"/>
    <a:srgbClr val="FDB713"/>
    <a:srgbClr val="292562"/>
    <a:srgbClr val="F3694D"/>
    <a:srgbClr val="FCB8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>
      <p:cViewPr varScale="1">
        <p:scale>
          <a:sx n="123" d="100"/>
          <a:sy n="123" d="100"/>
        </p:scale>
        <p:origin x="20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3BA7A-326C-4D8B-838D-AECE3E030278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EA771-4334-483F-92D5-944C3C489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0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CCC9415-7796-45E3-964B-43080DD215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D39EDBE-5CA4-400F-928E-589D5543CD08}"/>
              </a:ext>
            </a:extLst>
          </p:cNvPr>
          <p:cNvSpPr/>
          <p:nvPr userDrawn="1"/>
        </p:nvSpPr>
        <p:spPr>
          <a:xfrm>
            <a:off x="0" y="2057399"/>
            <a:ext cx="12192000" cy="2667000"/>
          </a:xfrm>
          <a:prstGeom prst="rect">
            <a:avLst/>
          </a:prstGeom>
          <a:solidFill>
            <a:srgbClr val="72207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22293-B684-4C73-84A7-9B126E805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5996"/>
            <a:ext cx="12192000" cy="1168404"/>
          </a:xfrm>
          <a:prstGeom prst="roundRect">
            <a:avLst>
              <a:gd name="adj" fmla="val 0"/>
            </a:avLst>
          </a:prstGeom>
          <a:noFill/>
          <a:ln w="57150">
            <a:noFill/>
          </a:ln>
          <a:effectLst/>
        </p:spPr>
        <p:txBody>
          <a:bodyPr tIns="91440" anchor="t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3600" b="0">
                <a:solidFill>
                  <a:schemeClr val="bg1"/>
                </a:solidFill>
                <a:effectLst>
                  <a:glow rad="228600">
                    <a:schemeClr val="tx1">
                      <a:alpha val="15000"/>
                    </a:schemeClr>
                  </a:glo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4FCFC9-013B-42AC-AE7C-0DF1D229B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79" y="2057398"/>
            <a:ext cx="12193379" cy="1498598"/>
          </a:xfrm>
          <a:prstGeom prst="roundRect">
            <a:avLst>
              <a:gd name="adj" fmla="val 0"/>
            </a:avLst>
          </a:prstGeom>
          <a:noFill/>
        </p:spPr>
        <p:txBody>
          <a:bodyPr tIns="91440" bIns="91440" anchor="b">
            <a:noAutofit/>
          </a:bodyPr>
          <a:lstStyle>
            <a:lvl1pPr algn="ctr">
              <a:defRPr sz="4800" b="1">
                <a:solidFill>
                  <a:schemeClr val="bg1"/>
                </a:solidFill>
                <a:effectLst>
                  <a:glow rad="228600">
                    <a:schemeClr val="tx1">
                      <a:alpha val="20000"/>
                    </a:schemeClr>
                  </a:glow>
                </a:effectLst>
                <a:latin typeface="Oswald" panose="020003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C343B2C-08A4-404E-8877-7DE7BC2869C8}"/>
              </a:ext>
            </a:extLst>
          </p:cNvPr>
          <p:cNvGrpSpPr/>
          <p:nvPr userDrawn="1"/>
        </p:nvGrpSpPr>
        <p:grpSpPr>
          <a:xfrm>
            <a:off x="3784890" y="571709"/>
            <a:ext cx="4622220" cy="919572"/>
            <a:chOff x="3124200" y="581040"/>
            <a:chExt cx="5762430" cy="1146412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72F7F12D-C98A-4A3B-A814-F1D7417F42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24200" y="581040"/>
              <a:ext cx="2514600" cy="1146412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7521D65-725F-4ABC-AC5A-65B924A982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15382" y="863613"/>
              <a:ext cx="2671248" cy="822960"/>
            </a:xfrm>
            <a:prstGeom prst="rect">
              <a:avLst/>
            </a:prstGeom>
          </p:spPr>
        </p:pic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79D055B8-4FD0-447B-9FA2-29D683D5DBA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16980" y="5353268"/>
            <a:ext cx="375666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9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758F57-AC15-450B-A257-884EBB391A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8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2268-D82B-47B1-9881-F5ECDBEA5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39" y="0"/>
            <a:ext cx="10241280" cy="1447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5EE5-E822-4353-9B74-4DC86AB2C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41" y="1447798"/>
            <a:ext cx="11704320" cy="4800601"/>
          </a:xfrm>
        </p:spPr>
        <p:txBody>
          <a:bodyPr/>
          <a:lstStyle>
            <a:lvl1pPr marL="230188" indent="0">
              <a:defRPr>
                <a:solidFill>
                  <a:srgbClr val="0A192B"/>
                </a:solidFill>
              </a:defRPr>
            </a:lvl1pPr>
            <a:lvl2pPr>
              <a:defRPr>
                <a:solidFill>
                  <a:srgbClr val="0A192B"/>
                </a:solidFill>
              </a:defRPr>
            </a:lvl2pPr>
            <a:lvl3pPr>
              <a:defRPr>
                <a:solidFill>
                  <a:srgbClr val="0A192B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25415-8809-4947-970E-E303A874E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D8CE8-FC71-4935-9688-D16E5035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7A38C66-BF83-46E8-8BFA-E30DC1102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4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4C985-7325-45BF-A8C6-9334A764F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05" y="0"/>
            <a:ext cx="10352595" cy="1447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C4345-5342-4D1B-9310-836CC62AAE5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39206" y="1447798"/>
            <a:ext cx="5669280" cy="4800602"/>
          </a:xfrm>
        </p:spPr>
        <p:txBody>
          <a:bodyPr/>
          <a:lstStyle>
            <a:lvl1pPr marL="230188" indent="0">
              <a:spcBef>
                <a:spcPts val="400"/>
              </a:spcBef>
              <a:spcAft>
                <a:spcPts val="400"/>
              </a:spcAft>
              <a:defRPr sz="3200">
                <a:solidFill>
                  <a:srgbClr val="0A192B"/>
                </a:solidFill>
              </a:defRPr>
            </a:lvl1pPr>
            <a:lvl2pPr>
              <a:spcBef>
                <a:spcPts val="400"/>
              </a:spcBef>
              <a:spcAft>
                <a:spcPts val="400"/>
              </a:spcAft>
              <a:defRPr sz="2800">
                <a:solidFill>
                  <a:srgbClr val="0A192B"/>
                </a:solidFill>
              </a:defRPr>
            </a:lvl2pPr>
            <a:lvl3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3pPr>
            <a:lvl4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4pPr>
            <a:lvl5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49572-E29C-4B58-B180-A8E79263DB1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3515" y="1447798"/>
            <a:ext cx="5669280" cy="4800602"/>
          </a:xfrm>
        </p:spPr>
        <p:txBody>
          <a:bodyPr/>
          <a:lstStyle>
            <a:lvl1pPr marL="230188" indent="0">
              <a:spcBef>
                <a:spcPts val="400"/>
              </a:spcBef>
              <a:spcAft>
                <a:spcPts val="400"/>
              </a:spcAft>
              <a:defRPr sz="3200">
                <a:solidFill>
                  <a:srgbClr val="0A192B"/>
                </a:solidFill>
              </a:defRPr>
            </a:lvl1pPr>
            <a:lvl2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2pPr>
            <a:lvl3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3pPr>
            <a:lvl4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4pPr>
            <a:lvl5pPr>
              <a:spcBef>
                <a:spcPts val="400"/>
              </a:spcBef>
              <a:spcAft>
                <a:spcPts val="400"/>
              </a:spcAft>
              <a:defRPr>
                <a:solidFill>
                  <a:srgbClr val="0A192B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8F0BD-77A1-408A-B118-5C7F1C074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CE10D-139B-41CE-9665-FDC99D77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17A38C66-BF83-46E8-8BFA-E30DC11023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4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275777-2487-4C91-B99E-04D34D5B1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5EE5-E822-4353-9B74-4DC86AB2C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304800"/>
            <a:ext cx="11704320" cy="6248400"/>
          </a:xfrm>
        </p:spPr>
        <p:txBody>
          <a:bodyPr/>
          <a:lstStyle>
            <a:lvl1pPr marL="169863" indent="0">
              <a:defRPr>
                <a:solidFill>
                  <a:srgbClr val="0A192B"/>
                </a:solidFill>
              </a:defRPr>
            </a:lvl1pPr>
            <a:lvl2pPr>
              <a:defRPr>
                <a:solidFill>
                  <a:srgbClr val="0A192B"/>
                </a:solidFill>
              </a:defRPr>
            </a:lvl2pPr>
            <a:lvl3pPr>
              <a:defRPr>
                <a:solidFill>
                  <a:srgbClr val="0A192B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305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D31A16-BB90-48E5-ACF8-2177B7830B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5EE5-E822-4353-9B74-4DC86AB2C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304800"/>
            <a:ext cx="11704320" cy="6248400"/>
          </a:xfrm>
          <a:noFill/>
        </p:spPr>
        <p:txBody>
          <a:bodyPr/>
          <a:lstStyle>
            <a:lvl1pPr marL="169863" indent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8866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D31A16-BB90-48E5-ACF8-2177B7830B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5EE5-E822-4353-9B74-4DC86AB2C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304800"/>
            <a:ext cx="11704320" cy="6248400"/>
          </a:xfrm>
          <a:solidFill>
            <a:srgbClr val="191643">
              <a:alpha val="94902"/>
            </a:srgbClr>
          </a:solidFill>
        </p:spPr>
        <p:txBody>
          <a:bodyPr/>
          <a:lstStyle>
            <a:lvl1pPr marL="169863" indent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69585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1B624F-9F7F-4CA7-A732-2912EE744E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5EE5-E822-4353-9B74-4DC86AB2C0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2898" y="304800"/>
            <a:ext cx="11506200" cy="6248400"/>
          </a:xfrm>
          <a:noFill/>
        </p:spPr>
        <p:txBody>
          <a:bodyPr anchor="ctr">
            <a:normAutofit/>
          </a:bodyPr>
          <a:lstStyle>
            <a:lvl1pPr marL="169863" indent="0" algn="ctr">
              <a:defRPr sz="4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32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1B624F-9F7F-4CA7-A732-2912EE744E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5EE5-E822-4353-9B74-4DC86AB2C0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2898" y="304800"/>
            <a:ext cx="11506200" cy="6248400"/>
          </a:xfrm>
          <a:solidFill>
            <a:srgbClr val="191643">
              <a:alpha val="94902"/>
            </a:srgbClr>
          </a:solidFill>
        </p:spPr>
        <p:txBody>
          <a:bodyPr anchor="ctr">
            <a:normAutofit/>
          </a:bodyPr>
          <a:lstStyle>
            <a:lvl1pPr marL="169863" indent="0" algn="ctr">
              <a:defRPr sz="4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7420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1B624F-9F7F-4CA7-A732-2912EE744E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940A95-D83B-44F5-B92A-DACA98BED805}"/>
              </a:ext>
            </a:extLst>
          </p:cNvPr>
          <p:cNvSpPr/>
          <p:nvPr userDrawn="1"/>
        </p:nvSpPr>
        <p:spPr>
          <a:xfrm>
            <a:off x="0" y="2095500"/>
            <a:ext cx="12192000" cy="2667000"/>
          </a:xfrm>
          <a:prstGeom prst="rect">
            <a:avLst/>
          </a:prstGeom>
          <a:solidFill>
            <a:srgbClr val="72207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5EE5-E822-4353-9B74-4DC86AB2C0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2095500"/>
            <a:ext cx="12192000" cy="2667000"/>
          </a:xfrm>
          <a:prstGeom prst="roundRect">
            <a:avLst>
              <a:gd name="adj" fmla="val 0"/>
            </a:avLst>
          </a:prstGeom>
          <a:noFill/>
        </p:spPr>
        <p:txBody>
          <a:bodyPr anchor="ctr">
            <a:normAutofit/>
          </a:bodyPr>
          <a:lstStyle>
            <a:lvl1pPr marL="169863" indent="0" algn="ctr">
              <a:defRPr sz="4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081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F70E5F2-185D-43F2-9A54-5BDAB9AEBED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F4375-7460-4304-B7CC-AEC48BADD4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1" y="6324600"/>
            <a:ext cx="9047074" cy="533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612793-F303-4396-A83C-E33A14D15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-1"/>
            <a:ext cx="10241280" cy="1447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86B07-26E4-4B82-B952-113F9CEB5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447800"/>
            <a:ext cx="11704320" cy="4800599"/>
          </a:xfrm>
          <a:prstGeom prst="roundRect">
            <a:avLst>
              <a:gd name="adj" fmla="val 4713"/>
            </a:avLst>
          </a:prstGeom>
          <a:solidFill>
            <a:srgbClr val="FFFFFF">
              <a:alpha val="94902"/>
            </a:srgbClr>
          </a:solidFill>
        </p:spPr>
        <p:txBody>
          <a:bodyPr vert="horz" lIns="91440" tIns="182880" rIns="91440" bIns="9144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A6B39-66FB-46B6-8152-FA99D7751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384" y="6324600"/>
            <a:ext cx="554120" cy="533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200" smtClean="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algn="ctr"/>
            <a:fld id="{17A38C66-BF83-46E8-8BFA-E30DC1102304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BFD30F3-8040-49AA-8198-77D270599A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659773" y="193515"/>
            <a:ext cx="1219200" cy="47684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DB6D23C-5448-495B-9E54-FE206B2637A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04800" y="6387274"/>
            <a:ext cx="1676400" cy="408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EEEF446-AC78-4E24-BC43-1AB9F18685B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659773" y="880537"/>
            <a:ext cx="1346604" cy="41486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77E17B-7B4C-48BB-B593-037CC4871745}"/>
              </a:ext>
            </a:extLst>
          </p:cNvPr>
          <p:cNvCxnSpPr/>
          <p:nvPr userDrawn="1"/>
        </p:nvCxnSpPr>
        <p:spPr>
          <a:xfrm>
            <a:off x="10659776" y="791066"/>
            <a:ext cx="12698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19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2" r:id="rId2"/>
    <p:sldLayoutId id="2147483684" r:id="rId3"/>
    <p:sldLayoutId id="2147483707" r:id="rId4"/>
    <p:sldLayoutId id="2147483712" r:id="rId5"/>
    <p:sldLayoutId id="2147483716" r:id="rId6"/>
    <p:sldLayoutId id="2147483709" r:id="rId7"/>
    <p:sldLayoutId id="2147483717" r:id="rId8"/>
    <p:sldLayoutId id="2147483715" r:id="rId9"/>
    <p:sldLayoutId id="214748370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SzPct val="100000"/>
        <a:buFont typeface="Wingdings" panose="05000000000000000000" pitchFamily="2" charset="2"/>
        <a:buNone/>
        <a:defRPr sz="3600" b="1" kern="1200">
          <a:solidFill>
            <a:srgbClr val="0A192B"/>
          </a:solidFill>
          <a:latin typeface="Oswald" panose="02000303000000000000" pitchFamily="2" charset="0"/>
          <a:ea typeface="+mn-ea"/>
          <a:cs typeface="Arial" panose="020B0604020202020204" pitchFamily="34" charset="0"/>
        </a:defRPr>
      </a:lvl1pPr>
      <a:lvl2pPr marL="690563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swald" panose="02000303000000000000" pitchFamily="2" charset="0"/>
          <a:ea typeface="+mn-ea"/>
          <a:cs typeface="Arial" panose="020B0604020202020204" pitchFamily="34" charset="0"/>
        </a:defRPr>
      </a:lvl2pPr>
      <a:lvl3pPr marL="1027113" indent="-223838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SzPct val="100000"/>
        <a:buFont typeface="Symbol" panose="05050102010706020507" pitchFamily="18" charset="2"/>
        <a:buChar char="°"/>
        <a:defRPr sz="2000" kern="1200">
          <a:solidFill>
            <a:schemeClr val="tx1"/>
          </a:solidFill>
          <a:latin typeface="Oswald" panose="02000303000000000000" pitchFamily="2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D8BE67F-BACA-49D6-A64E-CC7B37F77A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79A947-5711-49A1-B0D3-BAF5395CD8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4490288-76F9-4668-915B-010221CF2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0" y="1292015"/>
            <a:ext cx="9144000" cy="427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5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3DCA2CB4-7461-4292-8CEC-8593FAF163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800" y="2356102"/>
            <a:ext cx="5486400" cy="21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4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95D36620-E977-4C98-A7DE-FFB65108F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800" y="2583870"/>
            <a:ext cx="5486400" cy="169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0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D3E292C-05E7-454E-9D91-3E86767F3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800" y="2761285"/>
            <a:ext cx="5486400" cy="133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7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CBABC-57F4-4D68-9B17-650F059D7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70861-299E-4B66-8BFB-2C528F432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165389-FE71-4755-B510-3AF79658B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BA073-9D19-4C5C-B23D-AEECFBAD3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8C66-BF83-46E8-8BFA-E30DC110230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5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55E820-D1A0-4E3B-B5B2-8F2644ED2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ECE5F1-02CE-4F08-BA05-235DA6F60E4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39206" y="1447798"/>
            <a:ext cx="5669280" cy="480060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53112A-C489-467F-8A6A-FBD28A55C8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DEECE-499A-487D-A268-CBAF8EF64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3C26C8-9C82-4F6B-91D3-70A192CA7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8C66-BF83-46E8-8BFA-E30DC110230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0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9CE7FA-66A5-4E64-970A-B56E201BB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3FDB1-183A-4AEF-942C-3A607896EC8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7963" y="6324600"/>
            <a:ext cx="554037" cy="533400"/>
          </a:xfrm>
        </p:spPr>
        <p:txBody>
          <a:bodyPr/>
          <a:lstStyle/>
          <a:p>
            <a:fld id="{17A38C66-BF83-46E8-8BFA-E30DC110230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1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4D3EE-CE97-47DA-BB65-CA5822924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1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69FC2D-F061-4D52-ACA7-16FA534FD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73C87-837E-4322-B044-71C6D2B48A0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7963" y="6324600"/>
            <a:ext cx="554037" cy="533400"/>
          </a:xfrm>
        </p:spPr>
        <p:txBody>
          <a:bodyPr/>
          <a:lstStyle/>
          <a:p>
            <a:fld id="{17A38C66-BF83-46E8-8BFA-E30DC110230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9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012A2-9AC2-4114-851D-E57FB048F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9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971C9-C27B-4EB0-B7BA-16670A562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5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C2472-A678-4EB9-B129-769061A27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8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8358</TotalTime>
  <Words>4</Words>
  <Application>Microsoft Office PowerPoint</Application>
  <PresentationFormat>Widescreen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Wingdings</vt:lpstr>
      <vt:lpstr>Oswald</vt:lpstr>
      <vt:lpstr>Arial</vt:lpstr>
      <vt:lpstr>Lato</vt:lpstr>
      <vt:lpstr>Calibri</vt:lpstr>
      <vt:lpstr>Symbol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 Phillips</dc:creator>
  <cp:lastModifiedBy>Chuck Phillips</cp:lastModifiedBy>
  <cp:revision>191</cp:revision>
  <dcterms:created xsi:type="dcterms:W3CDTF">2014-11-14T13:58:02Z</dcterms:created>
  <dcterms:modified xsi:type="dcterms:W3CDTF">2022-11-06T13:49:02Z</dcterms:modified>
</cp:coreProperties>
</file>