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57" r:id="rId7"/>
    <p:sldId id="258" r:id="rId8"/>
    <p:sldId id="260" r:id="rId9"/>
    <p:sldId id="262" r:id="rId10"/>
    <p:sldId id="264" r:id="rId11"/>
    <p:sldId id="263" r:id="rId12"/>
    <p:sldId id="272" r:id="rId13"/>
    <p:sldId id="273" r:id="rId14"/>
    <p:sldId id="271" r:id="rId15"/>
    <p:sldId id="265" r:id="rId16"/>
    <p:sldId id="26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224C"/>
    <a:srgbClr val="D9D9D9"/>
    <a:srgbClr val="27AAE1"/>
    <a:srgbClr val="F26822"/>
    <a:srgbClr val="781D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58" d="100"/>
          <a:sy n="158" d="100"/>
        </p:scale>
        <p:origin x="268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0EBFE873-0E97-7150-938D-949E667D14C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36D148D-8B5A-FAB1-9BD3-B8CE6DBDC9DA}"/>
              </a:ext>
            </a:extLst>
          </p:cNvPr>
          <p:cNvSpPr/>
          <p:nvPr userDrawn="1"/>
        </p:nvSpPr>
        <p:spPr>
          <a:xfrm>
            <a:off x="596349" y="2367722"/>
            <a:ext cx="11135722" cy="3887304"/>
          </a:xfrm>
          <a:prstGeom prst="roundRect">
            <a:avLst>
              <a:gd name="adj" fmla="val 4572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Top Corners Rounded 4">
            <a:extLst>
              <a:ext uri="{FF2B5EF4-FFF2-40B4-BE49-F238E27FC236}">
                <a16:creationId xmlns:a16="http://schemas.microsoft.com/office/drawing/2014/main" id="{08536752-0E7D-1556-6D2E-0827DEF47DBC}"/>
              </a:ext>
            </a:extLst>
          </p:cNvPr>
          <p:cNvSpPr/>
          <p:nvPr userDrawn="1"/>
        </p:nvSpPr>
        <p:spPr>
          <a:xfrm rot="10800000">
            <a:off x="508000" y="5859644"/>
            <a:ext cx="11135722" cy="30636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27AAE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6245890B-74B2-0DE6-A0B9-368DBB0F884D}"/>
              </a:ext>
            </a:extLst>
          </p:cNvPr>
          <p:cNvSpPr/>
          <p:nvPr userDrawn="1"/>
        </p:nvSpPr>
        <p:spPr>
          <a:xfrm>
            <a:off x="508000" y="2314713"/>
            <a:ext cx="11135722" cy="2014330"/>
          </a:xfrm>
          <a:prstGeom prst="round2SameRect">
            <a:avLst>
              <a:gd name="adj1" fmla="val 9329"/>
              <a:gd name="adj2" fmla="val 0"/>
            </a:avLst>
          </a:prstGeom>
          <a:solidFill>
            <a:srgbClr val="F2682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82880"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569F2C-80E7-9844-6546-2DCC0DE276B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8000" y="2314711"/>
            <a:ext cx="11135722" cy="2014332"/>
          </a:xfrm>
          <a:noFill/>
        </p:spPr>
        <p:txBody>
          <a:bodyPr tIns="182880" rIns="182880" bIns="91440" anchor="ctr" anchorCtr="0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1EE918-95B1-79C9-F780-E07D7AA4BE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8000" y="4329043"/>
            <a:ext cx="11135722" cy="1530600"/>
          </a:xfrm>
        </p:spPr>
        <p:txBody>
          <a:bodyPr lIns="182880" tIns="182880" rIns="182880" bIns="91440" anchor="ctr" anchorCtr="0"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48826855-6DC4-6613-FCD1-A47ECB9D62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05018" y="472990"/>
            <a:ext cx="4381964" cy="140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622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5FA4A-01A4-9226-2E14-FA4B0D43A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688" y="457200"/>
            <a:ext cx="11376622" cy="5943600"/>
          </a:xfrm>
          <a:noFill/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13478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D53C4F-AFB7-A328-45B1-8B52C75427D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B75B538-519C-6269-4C42-162B92C447B5}"/>
              </a:ext>
            </a:extLst>
          </p:cNvPr>
          <p:cNvSpPr/>
          <p:nvPr userDrawn="1"/>
        </p:nvSpPr>
        <p:spPr>
          <a:xfrm>
            <a:off x="475911" y="343060"/>
            <a:ext cx="11376622" cy="6364143"/>
          </a:xfrm>
          <a:prstGeom prst="roundRect">
            <a:avLst>
              <a:gd name="adj" fmla="val 2922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4435392-E22A-0735-8AA8-3DF52196D746}"/>
              </a:ext>
            </a:extLst>
          </p:cNvPr>
          <p:cNvSpPr/>
          <p:nvPr userDrawn="1"/>
        </p:nvSpPr>
        <p:spPr>
          <a:xfrm>
            <a:off x="407687" y="274319"/>
            <a:ext cx="11376622" cy="6364143"/>
          </a:xfrm>
          <a:prstGeom prst="roundRect">
            <a:avLst>
              <a:gd name="adj" fmla="val 2489"/>
            </a:avLst>
          </a:prstGeom>
          <a:solidFill>
            <a:schemeClr val="bg1"/>
          </a:solidFill>
          <a:ln>
            <a:solidFill>
              <a:srgbClr val="D9D9D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5224C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75FA4A-01A4-9226-2E14-FA4B0D43A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688" y="274319"/>
            <a:ext cx="11376622" cy="6364143"/>
          </a:xfrm>
          <a:noFill/>
        </p:spPr>
        <p:txBody>
          <a:bodyPr/>
          <a:lstStyle>
            <a:lvl1pPr algn="ctr">
              <a:defRPr>
                <a:solidFill>
                  <a:srgbClr val="25224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54E510C-C182-EA71-CEFE-EA1C5A9730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25998" y="457200"/>
            <a:ext cx="940002" cy="3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092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D53C4F-AFB7-A328-45B1-8B52C75427D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B75B538-519C-6269-4C42-162B92C447B5}"/>
              </a:ext>
            </a:extLst>
          </p:cNvPr>
          <p:cNvSpPr/>
          <p:nvPr userDrawn="1"/>
        </p:nvSpPr>
        <p:spPr>
          <a:xfrm>
            <a:off x="475911" y="343060"/>
            <a:ext cx="11376622" cy="6364143"/>
          </a:xfrm>
          <a:prstGeom prst="roundRect">
            <a:avLst>
              <a:gd name="adj" fmla="val 2922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4435392-E22A-0735-8AA8-3DF52196D746}"/>
              </a:ext>
            </a:extLst>
          </p:cNvPr>
          <p:cNvSpPr/>
          <p:nvPr userDrawn="1"/>
        </p:nvSpPr>
        <p:spPr>
          <a:xfrm>
            <a:off x="407687" y="274319"/>
            <a:ext cx="11376622" cy="6364143"/>
          </a:xfrm>
          <a:prstGeom prst="roundRect">
            <a:avLst>
              <a:gd name="adj" fmla="val 2489"/>
            </a:avLst>
          </a:prstGeom>
          <a:solidFill>
            <a:srgbClr val="F2682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75FA4A-01A4-9226-2E14-FA4B0D43A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688" y="274319"/>
            <a:ext cx="11376622" cy="6364143"/>
          </a:xfrm>
          <a:noFill/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54E510C-C182-EA71-CEFE-EA1C5A9730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25998" y="457200"/>
            <a:ext cx="940002" cy="3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5229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D53C4F-AFB7-A328-45B1-8B52C75427D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B75B538-519C-6269-4C42-162B92C447B5}"/>
              </a:ext>
            </a:extLst>
          </p:cNvPr>
          <p:cNvSpPr/>
          <p:nvPr userDrawn="1"/>
        </p:nvSpPr>
        <p:spPr>
          <a:xfrm>
            <a:off x="475911" y="343060"/>
            <a:ext cx="11376622" cy="6364143"/>
          </a:xfrm>
          <a:prstGeom prst="roundRect">
            <a:avLst>
              <a:gd name="adj" fmla="val 2922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4435392-E22A-0735-8AA8-3DF52196D746}"/>
              </a:ext>
            </a:extLst>
          </p:cNvPr>
          <p:cNvSpPr/>
          <p:nvPr userDrawn="1"/>
        </p:nvSpPr>
        <p:spPr>
          <a:xfrm>
            <a:off x="407687" y="274319"/>
            <a:ext cx="11376622" cy="6364143"/>
          </a:xfrm>
          <a:prstGeom prst="roundRect">
            <a:avLst>
              <a:gd name="adj" fmla="val 2489"/>
            </a:avLst>
          </a:prstGeom>
          <a:solidFill>
            <a:srgbClr val="27AAE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75FA4A-01A4-9226-2E14-FA4B0D43A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688" y="274319"/>
            <a:ext cx="11376622" cy="6364143"/>
          </a:xfrm>
          <a:noFill/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54E510C-C182-EA71-CEFE-EA1C5A9730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25998" y="457200"/>
            <a:ext cx="940002" cy="3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1342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D53C4F-AFB7-A328-45B1-8B52C75427D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B75B538-519C-6269-4C42-162B92C447B5}"/>
              </a:ext>
            </a:extLst>
          </p:cNvPr>
          <p:cNvSpPr/>
          <p:nvPr userDrawn="1"/>
        </p:nvSpPr>
        <p:spPr>
          <a:xfrm>
            <a:off x="475911" y="343060"/>
            <a:ext cx="11376622" cy="6364143"/>
          </a:xfrm>
          <a:prstGeom prst="roundRect">
            <a:avLst>
              <a:gd name="adj" fmla="val 2922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4435392-E22A-0735-8AA8-3DF52196D746}"/>
              </a:ext>
            </a:extLst>
          </p:cNvPr>
          <p:cNvSpPr/>
          <p:nvPr userDrawn="1"/>
        </p:nvSpPr>
        <p:spPr>
          <a:xfrm>
            <a:off x="407687" y="274319"/>
            <a:ext cx="11376622" cy="6364143"/>
          </a:xfrm>
          <a:prstGeom prst="roundRect">
            <a:avLst>
              <a:gd name="adj" fmla="val 2489"/>
            </a:avLst>
          </a:prstGeom>
          <a:solidFill>
            <a:srgbClr val="25224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75FA4A-01A4-9226-2E14-FA4B0D43A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688" y="274319"/>
            <a:ext cx="11376622" cy="6364143"/>
          </a:xfrm>
          <a:noFill/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54E510C-C182-EA71-CEFE-EA1C5A9730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25998" y="457200"/>
            <a:ext cx="940002" cy="3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6611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E998A-309D-0B07-3BA2-1F19B4763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tIns="91440" rIns="182880"/>
          <a:lstStyle>
            <a:lvl1pPr>
              <a:defRPr/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379093-261E-1806-A00B-8C90459931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90688"/>
            <a:ext cx="5612110" cy="4643851"/>
          </a:xfrm>
        </p:spPr>
        <p:txBody>
          <a:bodyPr lIns="45720" tIns="182880" rIns="91440" bIns="91440"/>
          <a:lstStyle>
            <a:lvl1pPr>
              <a:defRPr>
                <a:solidFill>
                  <a:srgbClr val="25224C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C8FEBD-589A-36AE-9D43-4F44B0BB5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78E8-1AE2-4C1A-ADD6-E59E28C209E5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788FA5-0CAA-B576-394E-C7A854A13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D7DA8-D7DF-1A8D-1BF7-C1D070EDA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7D2D-97FC-4532-8DA3-B2183D7C311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15350A4-520A-8400-D246-CD6FC005848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7687" y="1886226"/>
            <a:ext cx="5612109" cy="4320209"/>
          </a:xfrm>
        </p:spPr>
        <p:txBody>
          <a:bodyPr anchor="ctr"/>
          <a:lstStyle>
            <a:lvl1pPr marL="0" indent="0" algn="ctr">
              <a:buFontTx/>
              <a:buNone/>
              <a:defRPr b="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6163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8A50AD1-BE51-0973-8BAF-E4496FCBB7A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C878062B-7755-0C5F-94B7-508B73C65E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33500" y="1509499"/>
            <a:ext cx="9525000" cy="305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7473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5C7FD06-5136-8E6A-1E4E-36B899513E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EF4BF3C-9951-D056-02E9-CCAE251B48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0" y="2539503"/>
            <a:ext cx="4572000" cy="17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25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E998A-309D-0B07-3BA2-1F19B4763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noFill/>
        </p:spPr>
        <p:txBody>
          <a:bodyPr tIns="91440" rIns="18288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Speakers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C8FEBD-589A-36AE-9D43-4F44B0BB5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182880"/>
          <a:lstStyle/>
          <a:p>
            <a:fld id="{01E778E8-1AE2-4C1A-ADD6-E59E28C209E5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788FA5-0CAA-B576-394E-C7A854A13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D7DA8-D7DF-1A8D-1BF7-C1D070EDA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182880"/>
          <a:lstStyle/>
          <a:p>
            <a:fld id="{7EF87D2D-97FC-4532-8DA3-B2183D7C311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F929B62-DCE1-A83C-2A41-A55C5F1338C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7988" y="1825625"/>
            <a:ext cx="1828800" cy="18288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000" b="0">
                <a:solidFill>
                  <a:srgbClr val="25224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DD10158-1E36-1FC9-7E37-D05FEF1CD6F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7988" y="3654425"/>
            <a:ext cx="1827212" cy="886912"/>
          </a:xfrm>
        </p:spPr>
        <p:txBody>
          <a:bodyPr wrap="none" lIns="91440" tIns="182880" rIns="91440" bIns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marL="285750" indent="0">
              <a:buNone/>
              <a:defRPr/>
            </a:lvl2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A44BF04F-84BA-F1BA-7613-126CBCBF9F0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07988" y="4541337"/>
            <a:ext cx="1827212" cy="1673408"/>
          </a:xfrm>
        </p:spPr>
        <p:txBody>
          <a:bodyPr wrap="square" lIns="91440" tIns="91440" rIns="91440" bIns="9144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0"/>
            </a:lvl1pPr>
            <a:lvl2pPr marL="285750" indent="0">
              <a:buNone/>
              <a:defRPr/>
            </a:lvl2pPr>
          </a:lstStyle>
          <a:p>
            <a:pPr lvl="0"/>
            <a:r>
              <a:rPr lang="en-US" dirty="0"/>
              <a:t>Title and additional text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9FE2EB26-555A-D05E-E27F-317D4C8092BE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2795782" y="1825625"/>
            <a:ext cx="1828800" cy="18288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000" b="0">
                <a:solidFill>
                  <a:srgbClr val="25224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18">
            <a:extLst>
              <a:ext uri="{FF2B5EF4-FFF2-40B4-BE49-F238E27FC236}">
                <a16:creationId xmlns:a16="http://schemas.microsoft.com/office/drawing/2014/main" id="{EDA86597-D665-CB5C-4667-3738EFCF34A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795782" y="3654425"/>
            <a:ext cx="1827212" cy="886912"/>
          </a:xfrm>
        </p:spPr>
        <p:txBody>
          <a:bodyPr wrap="none" lIns="91440" tIns="182880" rIns="91440" bIns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marL="285750" indent="0">
              <a:buNone/>
              <a:defRPr/>
            </a:lvl2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4" name="Text Placeholder 18">
            <a:extLst>
              <a:ext uri="{FF2B5EF4-FFF2-40B4-BE49-F238E27FC236}">
                <a16:creationId xmlns:a16="http://schemas.microsoft.com/office/drawing/2014/main" id="{37949A17-1102-BA3B-9F87-E3AC12A7CDF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795782" y="4541337"/>
            <a:ext cx="1827212" cy="1673408"/>
          </a:xfrm>
        </p:spPr>
        <p:txBody>
          <a:bodyPr wrap="square" lIns="91440" tIns="91440" rIns="91440" bIns="9144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0"/>
            </a:lvl1pPr>
            <a:lvl2pPr marL="285750" indent="0">
              <a:buNone/>
              <a:defRPr/>
            </a:lvl2pPr>
          </a:lstStyle>
          <a:p>
            <a:pPr lvl="0"/>
            <a:r>
              <a:rPr lang="en-US" dirty="0"/>
              <a:t>Title and additional text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62F93E20-B386-F420-2F50-1E4406738C51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5185164" y="1825625"/>
            <a:ext cx="1828800" cy="18288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000" b="0">
                <a:solidFill>
                  <a:srgbClr val="25224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6" name="Text Placeholder 18">
            <a:extLst>
              <a:ext uri="{FF2B5EF4-FFF2-40B4-BE49-F238E27FC236}">
                <a16:creationId xmlns:a16="http://schemas.microsoft.com/office/drawing/2014/main" id="{4A5D699F-2FB9-DE26-C3A8-DD2604362FB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185164" y="3654425"/>
            <a:ext cx="1827212" cy="886912"/>
          </a:xfrm>
        </p:spPr>
        <p:txBody>
          <a:bodyPr wrap="none" lIns="91440" tIns="182880" rIns="91440" bIns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marL="285750" indent="0">
              <a:buNone/>
              <a:defRPr/>
            </a:lvl2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18">
            <a:extLst>
              <a:ext uri="{FF2B5EF4-FFF2-40B4-BE49-F238E27FC236}">
                <a16:creationId xmlns:a16="http://schemas.microsoft.com/office/drawing/2014/main" id="{F11A9BB4-4EF3-CDC9-6457-F1C5508F2FA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185164" y="4541337"/>
            <a:ext cx="1827212" cy="1673408"/>
          </a:xfrm>
        </p:spPr>
        <p:txBody>
          <a:bodyPr wrap="square" lIns="91440" tIns="91440" rIns="91440" bIns="9144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0"/>
            </a:lvl1pPr>
            <a:lvl2pPr marL="285750" indent="0">
              <a:buNone/>
              <a:defRPr/>
            </a:lvl2pPr>
          </a:lstStyle>
          <a:p>
            <a:pPr lvl="0"/>
            <a:r>
              <a:rPr lang="en-US" dirty="0"/>
              <a:t>Title and additional text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861DBE76-3EBA-7308-5F2B-78E32383B388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7570982" y="1825625"/>
            <a:ext cx="1828800" cy="18288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000" b="0">
                <a:solidFill>
                  <a:srgbClr val="25224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Text Placeholder 18">
            <a:extLst>
              <a:ext uri="{FF2B5EF4-FFF2-40B4-BE49-F238E27FC236}">
                <a16:creationId xmlns:a16="http://schemas.microsoft.com/office/drawing/2014/main" id="{93BCC971-B5AB-4233-4478-E50BB453BC7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570982" y="3654425"/>
            <a:ext cx="1827212" cy="886912"/>
          </a:xfrm>
        </p:spPr>
        <p:txBody>
          <a:bodyPr wrap="none" lIns="91440" tIns="182880" rIns="91440" bIns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marL="285750" indent="0">
              <a:buNone/>
              <a:defRPr/>
            </a:lvl2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0" name="Text Placeholder 18">
            <a:extLst>
              <a:ext uri="{FF2B5EF4-FFF2-40B4-BE49-F238E27FC236}">
                <a16:creationId xmlns:a16="http://schemas.microsoft.com/office/drawing/2014/main" id="{B098A3B7-C728-BC45-31B3-DD7D5067790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570982" y="4541337"/>
            <a:ext cx="1827212" cy="1673408"/>
          </a:xfrm>
        </p:spPr>
        <p:txBody>
          <a:bodyPr wrap="square" lIns="91440" tIns="91440" rIns="91440" bIns="9144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0"/>
            </a:lvl1pPr>
            <a:lvl2pPr marL="285750" indent="0">
              <a:buNone/>
              <a:defRPr/>
            </a:lvl2pPr>
          </a:lstStyle>
          <a:p>
            <a:pPr lvl="0"/>
            <a:r>
              <a:rPr lang="en-US" dirty="0"/>
              <a:t>Title and additional text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2A462E79-0319-3BB6-B794-87E42695B21E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9955212" y="1825625"/>
            <a:ext cx="1828800" cy="18288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000" b="0">
                <a:solidFill>
                  <a:srgbClr val="25224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2" name="Text Placeholder 18">
            <a:extLst>
              <a:ext uri="{FF2B5EF4-FFF2-40B4-BE49-F238E27FC236}">
                <a16:creationId xmlns:a16="http://schemas.microsoft.com/office/drawing/2014/main" id="{6FC38DA8-1C42-75F4-66FA-F9752E29BC2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955212" y="3654425"/>
            <a:ext cx="1827212" cy="886912"/>
          </a:xfrm>
        </p:spPr>
        <p:txBody>
          <a:bodyPr wrap="none" lIns="91440" tIns="182880" rIns="91440" bIns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marL="285750" indent="0">
              <a:buNone/>
              <a:defRPr/>
            </a:lvl2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3" name="Text Placeholder 18">
            <a:extLst>
              <a:ext uri="{FF2B5EF4-FFF2-40B4-BE49-F238E27FC236}">
                <a16:creationId xmlns:a16="http://schemas.microsoft.com/office/drawing/2014/main" id="{5567D164-9614-5EBD-BDC0-DAA2F6277BEE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955212" y="4541337"/>
            <a:ext cx="1827212" cy="1673408"/>
          </a:xfrm>
        </p:spPr>
        <p:txBody>
          <a:bodyPr wrap="square" lIns="91440" tIns="91440" rIns="91440" bIns="9144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0"/>
            </a:lvl1pPr>
            <a:lvl2pPr marL="285750" indent="0">
              <a:buNone/>
              <a:defRPr/>
            </a:lvl2pPr>
          </a:lstStyle>
          <a:p>
            <a:pPr lvl="0"/>
            <a:r>
              <a:rPr lang="en-US" dirty="0"/>
              <a:t>Title and additional text</a:t>
            </a:r>
          </a:p>
        </p:txBody>
      </p:sp>
    </p:spTree>
    <p:extLst>
      <p:ext uri="{BB962C8B-B14F-4D97-AF65-F5344CB8AC3E}">
        <p14:creationId xmlns:p14="http://schemas.microsoft.com/office/powerpoint/2010/main" val="272707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E998A-309D-0B07-3BA2-1F19B4763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noFill/>
        </p:spPr>
        <p:txBody>
          <a:bodyPr tIns="91440" rIns="18288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Speakers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C8FEBD-589A-36AE-9D43-4F44B0BB5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78E8-1AE2-4C1A-ADD6-E59E28C209E5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788FA5-0CAA-B576-394E-C7A854A13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D7DA8-D7DF-1A8D-1BF7-C1D070EDA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7D2D-97FC-4532-8DA3-B2183D7C311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F929B62-DCE1-A83C-2A41-A55C5F1338C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08138" y="1825625"/>
            <a:ext cx="1828800" cy="18288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000" b="0">
                <a:solidFill>
                  <a:srgbClr val="25224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DD10158-1E36-1FC9-7E37-D05FEF1CD6F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608138" y="3654425"/>
            <a:ext cx="1827212" cy="886912"/>
          </a:xfrm>
        </p:spPr>
        <p:txBody>
          <a:bodyPr wrap="none" lIns="91440" tIns="182880" rIns="91440" bIns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marL="285750" indent="0">
              <a:buNone/>
              <a:defRPr/>
            </a:lvl2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A44BF04F-84BA-F1BA-7613-126CBCBF9F0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608138" y="4541337"/>
            <a:ext cx="1827212" cy="1673408"/>
          </a:xfrm>
        </p:spPr>
        <p:txBody>
          <a:bodyPr wrap="square" lIns="91440" tIns="91440" rIns="91440" bIns="9144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0"/>
            </a:lvl1pPr>
            <a:lvl2pPr marL="285750" indent="0">
              <a:buNone/>
              <a:defRPr/>
            </a:lvl2pPr>
          </a:lstStyle>
          <a:p>
            <a:pPr lvl="0"/>
            <a:r>
              <a:rPr lang="en-US" dirty="0"/>
              <a:t>Title and additional text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9FE2EB26-555A-D05E-E27F-317D4C8092BE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995932" y="1825625"/>
            <a:ext cx="1828800" cy="18288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000" b="0">
                <a:solidFill>
                  <a:srgbClr val="25224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18">
            <a:extLst>
              <a:ext uri="{FF2B5EF4-FFF2-40B4-BE49-F238E27FC236}">
                <a16:creationId xmlns:a16="http://schemas.microsoft.com/office/drawing/2014/main" id="{EDA86597-D665-CB5C-4667-3738EFCF34A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995932" y="3654425"/>
            <a:ext cx="1827212" cy="886912"/>
          </a:xfrm>
        </p:spPr>
        <p:txBody>
          <a:bodyPr wrap="none" lIns="91440" tIns="182880" rIns="91440" bIns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marL="285750" indent="0">
              <a:buNone/>
              <a:defRPr/>
            </a:lvl2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4" name="Text Placeholder 18">
            <a:extLst>
              <a:ext uri="{FF2B5EF4-FFF2-40B4-BE49-F238E27FC236}">
                <a16:creationId xmlns:a16="http://schemas.microsoft.com/office/drawing/2014/main" id="{37949A17-1102-BA3B-9F87-E3AC12A7CDF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995932" y="4541337"/>
            <a:ext cx="1827212" cy="1673408"/>
          </a:xfrm>
        </p:spPr>
        <p:txBody>
          <a:bodyPr wrap="square" lIns="91440" tIns="91440" rIns="91440" bIns="9144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0"/>
            </a:lvl1pPr>
            <a:lvl2pPr marL="285750" indent="0">
              <a:buNone/>
              <a:defRPr/>
            </a:lvl2pPr>
          </a:lstStyle>
          <a:p>
            <a:pPr lvl="0"/>
            <a:r>
              <a:rPr lang="en-US" dirty="0"/>
              <a:t>Title and additional text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62F93E20-B386-F420-2F50-1E4406738C51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85314" y="1825625"/>
            <a:ext cx="1828800" cy="18288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000" b="0">
                <a:solidFill>
                  <a:srgbClr val="25224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6" name="Text Placeholder 18">
            <a:extLst>
              <a:ext uri="{FF2B5EF4-FFF2-40B4-BE49-F238E27FC236}">
                <a16:creationId xmlns:a16="http://schemas.microsoft.com/office/drawing/2014/main" id="{4A5D699F-2FB9-DE26-C3A8-DD2604362FB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85314" y="3654425"/>
            <a:ext cx="1827212" cy="886912"/>
          </a:xfrm>
        </p:spPr>
        <p:txBody>
          <a:bodyPr wrap="none" lIns="91440" tIns="182880" rIns="91440" bIns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marL="285750" indent="0">
              <a:buNone/>
              <a:defRPr/>
            </a:lvl2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18">
            <a:extLst>
              <a:ext uri="{FF2B5EF4-FFF2-40B4-BE49-F238E27FC236}">
                <a16:creationId xmlns:a16="http://schemas.microsoft.com/office/drawing/2014/main" id="{F11A9BB4-4EF3-CDC9-6457-F1C5508F2FA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385314" y="4541337"/>
            <a:ext cx="1827212" cy="1673408"/>
          </a:xfrm>
        </p:spPr>
        <p:txBody>
          <a:bodyPr wrap="square" lIns="91440" tIns="91440" rIns="91440" bIns="9144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0"/>
            </a:lvl1pPr>
            <a:lvl2pPr marL="285750" indent="0">
              <a:buNone/>
              <a:defRPr/>
            </a:lvl2pPr>
          </a:lstStyle>
          <a:p>
            <a:pPr lvl="0"/>
            <a:r>
              <a:rPr lang="en-US" dirty="0"/>
              <a:t>Title and additional text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861DBE76-3EBA-7308-5F2B-78E32383B388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8771132" y="1825625"/>
            <a:ext cx="1828800" cy="18288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000" b="0">
                <a:solidFill>
                  <a:srgbClr val="25224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Text Placeholder 18">
            <a:extLst>
              <a:ext uri="{FF2B5EF4-FFF2-40B4-BE49-F238E27FC236}">
                <a16:creationId xmlns:a16="http://schemas.microsoft.com/office/drawing/2014/main" id="{93BCC971-B5AB-4233-4478-E50BB453BC7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771132" y="3654425"/>
            <a:ext cx="1827212" cy="886912"/>
          </a:xfrm>
        </p:spPr>
        <p:txBody>
          <a:bodyPr wrap="none" lIns="91440" tIns="182880" rIns="91440" bIns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marL="285750" indent="0">
              <a:buNone/>
              <a:defRPr/>
            </a:lvl2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0" name="Text Placeholder 18">
            <a:extLst>
              <a:ext uri="{FF2B5EF4-FFF2-40B4-BE49-F238E27FC236}">
                <a16:creationId xmlns:a16="http://schemas.microsoft.com/office/drawing/2014/main" id="{B098A3B7-C728-BC45-31B3-DD7D5067790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771132" y="4541337"/>
            <a:ext cx="1827212" cy="1673408"/>
          </a:xfrm>
        </p:spPr>
        <p:txBody>
          <a:bodyPr wrap="square" lIns="91440" tIns="91440" rIns="91440" bIns="9144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0"/>
            </a:lvl1pPr>
            <a:lvl2pPr marL="285750" indent="0">
              <a:buNone/>
              <a:defRPr/>
            </a:lvl2pPr>
          </a:lstStyle>
          <a:p>
            <a:pPr lvl="0"/>
            <a:r>
              <a:rPr lang="en-US" dirty="0"/>
              <a:t>Title and additional text</a:t>
            </a:r>
          </a:p>
        </p:txBody>
      </p:sp>
    </p:spTree>
    <p:extLst>
      <p:ext uri="{BB962C8B-B14F-4D97-AF65-F5344CB8AC3E}">
        <p14:creationId xmlns:p14="http://schemas.microsoft.com/office/powerpoint/2010/main" val="906103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E998A-309D-0B07-3BA2-1F19B4763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noFill/>
        </p:spPr>
        <p:txBody>
          <a:bodyPr tIns="91440" rIns="18288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Speakers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C8FEBD-589A-36AE-9D43-4F44B0BB5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78E8-1AE2-4C1A-ADD6-E59E28C209E5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788FA5-0CAA-B576-394E-C7A854A13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D7DA8-D7DF-1A8D-1BF7-C1D070EDA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7D2D-97FC-4532-8DA3-B2183D7C311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F929B62-DCE1-A83C-2A41-A55C5F1338C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789238" y="1825625"/>
            <a:ext cx="1828800" cy="18288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000" b="0">
                <a:solidFill>
                  <a:srgbClr val="25224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DD10158-1E36-1FC9-7E37-D05FEF1CD6F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789238" y="3654425"/>
            <a:ext cx="1827212" cy="886912"/>
          </a:xfrm>
        </p:spPr>
        <p:txBody>
          <a:bodyPr wrap="none" lIns="91440" tIns="182880" rIns="91440" bIns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marL="285750" indent="0">
              <a:buNone/>
              <a:defRPr/>
            </a:lvl2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A44BF04F-84BA-F1BA-7613-126CBCBF9F0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789238" y="4541337"/>
            <a:ext cx="1827212" cy="1673408"/>
          </a:xfrm>
        </p:spPr>
        <p:txBody>
          <a:bodyPr wrap="square" lIns="91440" tIns="91440" rIns="91440" bIns="9144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0"/>
            </a:lvl1pPr>
            <a:lvl2pPr marL="285750" indent="0">
              <a:buNone/>
              <a:defRPr/>
            </a:lvl2pPr>
          </a:lstStyle>
          <a:p>
            <a:pPr lvl="0"/>
            <a:r>
              <a:rPr lang="en-US" dirty="0"/>
              <a:t>Title and additional text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9FE2EB26-555A-D05E-E27F-317D4C8092BE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177032" y="1825625"/>
            <a:ext cx="1828800" cy="18288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000" b="0">
                <a:solidFill>
                  <a:srgbClr val="25224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18">
            <a:extLst>
              <a:ext uri="{FF2B5EF4-FFF2-40B4-BE49-F238E27FC236}">
                <a16:creationId xmlns:a16="http://schemas.microsoft.com/office/drawing/2014/main" id="{EDA86597-D665-CB5C-4667-3738EFCF34A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177032" y="3654425"/>
            <a:ext cx="1827212" cy="886912"/>
          </a:xfrm>
        </p:spPr>
        <p:txBody>
          <a:bodyPr wrap="none" lIns="91440" tIns="182880" rIns="91440" bIns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marL="285750" indent="0">
              <a:buNone/>
              <a:defRPr/>
            </a:lvl2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4" name="Text Placeholder 18">
            <a:extLst>
              <a:ext uri="{FF2B5EF4-FFF2-40B4-BE49-F238E27FC236}">
                <a16:creationId xmlns:a16="http://schemas.microsoft.com/office/drawing/2014/main" id="{37949A17-1102-BA3B-9F87-E3AC12A7CDF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177032" y="4541337"/>
            <a:ext cx="1827212" cy="1673408"/>
          </a:xfrm>
        </p:spPr>
        <p:txBody>
          <a:bodyPr wrap="square" lIns="91440" tIns="91440" rIns="91440" bIns="9144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0"/>
            </a:lvl1pPr>
            <a:lvl2pPr marL="285750" indent="0">
              <a:buNone/>
              <a:defRPr/>
            </a:lvl2pPr>
          </a:lstStyle>
          <a:p>
            <a:pPr lvl="0"/>
            <a:r>
              <a:rPr lang="en-US" dirty="0"/>
              <a:t>Title and additional text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62F93E20-B386-F420-2F50-1E4406738C51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7566414" y="1825625"/>
            <a:ext cx="1828800" cy="18288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000" b="0">
                <a:solidFill>
                  <a:srgbClr val="25224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6" name="Text Placeholder 18">
            <a:extLst>
              <a:ext uri="{FF2B5EF4-FFF2-40B4-BE49-F238E27FC236}">
                <a16:creationId xmlns:a16="http://schemas.microsoft.com/office/drawing/2014/main" id="{4A5D699F-2FB9-DE26-C3A8-DD2604362FB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566414" y="3654425"/>
            <a:ext cx="1827212" cy="886912"/>
          </a:xfrm>
        </p:spPr>
        <p:txBody>
          <a:bodyPr wrap="none" lIns="91440" tIns="182880" rIns="91440" bIns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marL="285750" indent="0">
              <a:buNone/>
              <a:defRPr/>
            </a:lvl2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18">
            <a:extLst>
              <a:ext uri="{FF2B5EF4-FFF2-40B4-BE49-F238E27FC236}">
                <a16:creationId xmlns:a16="http://schemas.microsoft.com/office/drawing/2014/main" id="{F11A9BB4-4EF3-CDC9-6457-F1C5508F2FA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566414" y="4541337"/>
            <a:ext cx="1827212" cy="1673408"/>
          </a:xfrm>
        </p:spPr>
        <p:txBody>
          <a:bodyPr wrap="square" lIns="91440" tIns="91440" rIns="91440" bIns="9144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0"/>
            </a:lvl1pPr>
            <a:lvl2pPr marL="285750" indent="0">
              <a:buNone/>
              <a:defRPr/>
            </a:lvl2pPr>
          </a:lstStyle>
          <a:p>
            <a:pPr lvl="0"/>
            <a:r>
              <a:rPr lang="en-US" dirty="0"/>
              <a:t>Title and additional text</a:t>
            </a:r>
          </a:p>
        </p:txBody>
      </p:sp>
    </p:spTree>
    <p:extLst>
      <p:ext uri="{BB962C8B-B14F-4D97-AF65-F5344CB8AC3E}">
        <p14:creationId xmlns:p14="http://schemas.microsoft.com/office/powerpoint/2010/main" val="1963969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E998A-309D-0B07-3BA2-1F19B4763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noFill/>
        </p:spPr>
        <p:txBody>
          <a:bodyPr tIns="91440" rIns="18288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Speakers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C8FEBD-589A-36AE-9D43-4F44B0BB5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78E8-1AE2-4C1A-ADD6-E59E28C209E5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788FA5-0CAA-B576-394E-C7A854A13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D7DA8-D7DF-1A8D-1BF7-C1D070EDA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7D2D-97FC-4532-8DA3-B2183D7C3118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9FE2EB26-555A-D05E-E27F-317D4C8092BE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995932" y="1825625"/>
            <a:ext cx="1828800" cy="18288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000" b="0">
                <a:solidFill>
                  <a:srgbClr val="25224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18">
            <a:extLst>
              <a:ext uri="{FF2B5EF4-FFF2-40B4-BE49-F238E27FC236}">
                <a16:creationId xmlns:a16="http://schemas.microsoft.com/office/drawing/2014/main" id="{EDA86597-D665-CB5C-4667-3738EFCF34A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995932" y="3654425"/>
            <a:ext cx="1827212" cy="886912"/>
          </a:xfrm>
        </p:spPr>
        <p:txBody>
          <a:bodyPr wrap="none" lIns="91440" tIns="182880" rIns="91440" bIns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marL="285750" indent="0">
              <a:buNone/>
              <a:defRPr/>
            </a:lvl2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4" name="Text Placeholder 18">
            <a:extLst>
              <a:ext uri="{FF2B5EF4-FFF2-40B4-BE49-F238E27FC236}">
                <a16:creationId xmlns:a16="http://schemas.microsoft.com/office/drawing/2014/main" id="{37949A17-1102-BA3B-9F87-E3AC12A7CDF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995932" y="4541337"/>
            <a:ext cx="1827212" cy="1673408"/>
          </a:xfrm>
        </p:spPr>
        <p:txBody>
          <a:bodyPr wrap="square" lIns="91440" tIns="91440" rIns="91440" bIns="9144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0"/>
            </a:lvl1pPr>
            <a:lvl2pPr marL="285750" indent="0">
              <a:buNone/>
              <a:defRPr/>
            </a:lvl2pPr>
          </a:lstStyle>
          <a:p>
            <a:pPr lvl="0"/>
            <a:r>
              <a:rPr lang="en-US" dirty="0"/>
              <a:t>Title and additional text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62F93E20-B386-F420-2F50-1E4406738C51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85314" y="1825625"/>
            <a:ext cx="1828800" cy="18288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000" b="0">
                <a:solidFill>
                  <a:srgbClr val="25224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6" name="Text Placeholder 18">
            <a:extLst>
              <a:ext uri="{FF2B5EF4-FFF2-40B4-BE49-F238E27FC236}">
                <a16:creationId xmlns:a16="http://schemas.microsoft.com/office/drawing/2014/main" id="{4A5D699F-2FB9-DE26-C3A8-DD2604362FB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85314" y="3654425"/>
            <a:ext cx="1827212" cy="886912"/>
          </a:xfrm>
        </p:spPr>
        <p:txBody>
          <a:bodyPr wrap="none" lIns="91440" tIns="182880" rIns="91440" bIns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marL="285750" indent="0">
              <a:buNone/>
              <a:defRPr/>
            </a:lvl2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18">
            <a:extLst>
              <a:ext uri="{FF2B5EF4-FFF2-40B4-BE49-F238E27FC236}">
                <a16:creationId xmlns:a16="http://schemas.microsoft.com/office/drawing/2014/main" id="{F11A9BB4-4EF3-CDC9-6457-F1C5508F2FA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385314" y="4541337"/>
            <a:ext cx="1827212" cy="1673408"/>
          </a:xfrm>
        </p:spPr>
        <p:txBody>
          <a:bodyPr wrap="square" lIns="91440" tIns="91440" rIns="91440" bIns="9144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0"/>
            </a:lvl1pPr>
            <a:lvl2pPr marL="285750" indent="0">
              <a:buNone/>
              <a:defRPr/>
            </a:lvl2pPr>
          </a:lstStyle>
          <a:p>
            <a:pPr lvl="0"/>
            <a:r>
              <a:rPr lang="en-US" dirty="0"/>
              <a:t>Title and additional text</a:t>
            </a:r>
          </a:p>
        </p:txBody>
      </p:sp>
    </p:spTree>
    <p:extLst>
      <p:ext uri="{BB962C8B-B14F-4D97-AF65-F5344CB8AC3E}">
        <p14:creationId xmlns:p14="http://schemas.microsoft.com/office/powerpoint/2010/main" val="356060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68C38-88D0-5944-EF5A-B74B426E30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tIns="91440" rIns="18288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42898-6FFE-5F2F-3166-0F553E12F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25224C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7FD833-C11D-EB14-DB3E-7F3E806AF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78E8-1AE2-4C1A-ADD6-E59E28C209E5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09B2A2-FDDF-F602-C706-AF35F7834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FC39B-888C-41C9-B76B-70CBEDE62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7D2D-97FC-4532-8DA3-B2183D7C3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56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E998A-309D-0B07-3BA2-1F19B4763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tIns="91440" rIns="18288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16437-3223-B673-2200-D4BFCF0B39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687" y="1690688"/>
            <a:ext cx="5612113" cy="4648269"/>
          </a:xfrm>
        </p:spPr>
        <p:txBody>
          <a:bodyPr lIns="45720" tIns="182880" rIns="91440" bIns="91440">
            <a:normAutofit/>
          </a:bodyPr>
          <a:lstStyle>
            <a:lvl1pPr>
              <a:defRPr sz="2800">
                <a:solidFill>
                  <a:srgbClr val="25224C"/>
                </a:solidFill>
              </a:defRPr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379093-261E-1806-A00B-8C90459931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90688"/>
            <a:ext cx="5612110" cy="4648269"/>
          </a:xfrm>
        </p:spPr>
        <p:txBody>
          <a:bodyPr lIns="45720" tIns="182880" rIns="91440" bIns="91440">
            <a:normAutofit/>
          </a:bodyPr>
          <a:lstStyle>
            <a:lvl1pPr>
              <a:defRPr sz="2800">
                <a:solidFill>
                  <a:srgbClr val="25224C"/>
                </a:solidFill>
              </a:defRPr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C8FEBD-589A-36AE-9D43-4F44B0BB5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78E8-1AE2-4C1A-ADD6-E59E28C209E5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788FA5-0CAA-B576-394E-C7A854A13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D7DA8-D7DF-1A8D-1BF7-C1D070EDA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7D2D-97FC-4532-8DA3-B2183D7C3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26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8E14696-D913-03EC-9B96-2F428211154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F055E86-C788-5F87-6101-279C90B4A708}"/>
              </a:ext>
            </a:extLst>
          </p:cNvPr>
          <p:cNvGrpSpPr/>
          <p:nvPr userDrawn="1"/>
        </p:nvGrpSpPr>
        <p:grpSpPr>
          <a:xfrm>
            <a:off x="185530" y="244728"/>
            <a:ext cx="11860696" cy="6476747"/>
            <a:chOff x="407681" y="244728"/>
            <a:chExt cx="11432768" cy="6476747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FE1AC2FF-91DF-1E2B-5FDD-53D75A98737E}"/>
                </a:ext>
              </a:extLst>
            </p:cNvPr>
            <p:cNvSpPr/>
            <p:nvPr userDrawn="1"/>
          </p:nvSpPr>
          <p:spPr>
            <a:xfrm>
              <a:off x="463827" y="309217"/>
              <a:ext cx="11376622" cy="6412258"/>
            </a:xfrm>
            <a:prstGeom prst="roundRect">
              <a:avLst>
                <a:gd name="adj" fmla="val 2922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: Top Corners Rounded 9">
              <a:extLst>
                <a:ext uri="{FF2B5EF4-FFF2-40B4-BE49-F238E27FC236}">
                  <a16:creationId xmlns:a16="http://schemas.microsoft.com/office/drawing/2014/main" id="{E683D5A5-5160-E644-C276-2648AB302B79}"/>
                </a:ext>
              </a:extLst>
            </p:cNvPr>
            <p:cNvSpPr/>
            <p:nvPr userDrawn="1"/>
          </p:nvSpPr>
          <p:spPr>
            <a:xfrm>
              <a:off x="407681" y="244728"/>
              <a:ext cx="11376621" cy="913448"/>
            </a:xfrm>
            <a:prstGeom prst="round2SameRect">
              <a:avLst>
                <a:gd name="adj1" fmla="val 19485"/>
                <a:gd name="adj2" fmla="val 0"/>
              </a:avLst>
            </a:prstGeom>
            <a:solidFill>
              <a:srgbClr val="F2682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182880"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: Top Corners Rounded 10">
              <a:extLst>
                <a:ext uri="{FF2B5EF4-FFF2-40B4-BE49-F238E27FC236}">
                  <a16:creationId xmlns:a16="http://schemas.microsoft.com/office/drawing/2014/main" id="{C3B46FD9-5626-132D-E435-30FD803C78A3}"/>
                </a:ext>
              </a:extLst>
            </p:cNvPr>
            <p:cNvSpPr/>
            <p:nvPr userDrawn="1"/>
          </p:nvSpPr>
          <p:spPr>
            <a:xfrm rot="10800000">
              <a:off x="407681" y="6351888"/>
              <a:ext cx="11376621" cy="30636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27AAE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A9C17E0-5BC7-8E86-5365-0A755C7354C8}"/>
                </a:ext>
              </a:extLst>
            </p:cNvPr>
            <p:cNvSpPr/>
            <p:nvPr userDrawn="1"/>
          </p:nvSpPr>
          <p:spPr>
            <a:xfrm>
              <a:off x="407681" y="1158176"/>
              <a:ext cx="11376621" cy="51937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9468C38-88D0-5944-EF5A-B74B426E30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529" y="244728"/>
            <a:ext cx="11802447" cy="913448"/>
          </a:xfrm>
        </p:spPr>
        <p:txBody>
          <a:bodyPr tIns="91440" rIns="18288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42898-6FFE-5F2F-3166-0F553E12F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528" y="1158176"/>
            <a:ext cx="11802447" cy="5193712"/>
          </a:xfrm>
        </p:spPr>
        <p:txBody>
          <a:bodyPr/>
          <a:lstStyle>
            <a:lvl1pPr>
              <a:defRPr>
                <a:solidFill>
                  <a:srgbClr val="25224C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7FD833-C11D-EB14-DB3E-7F3E806AF9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85528" y="6396871"/>
            <a:ext cx="2743200" cy="216401"/>
          </a:xfrm>
        </p:spPr>
        <p:txBody>
          <a:bodyPr/>
          <a:lstStyle/>
          <a:p>
            <a:fld id="{01E778E8-1AE2-4C1A-ADD6-E59E28C209E5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09B2A2-FDDF-F602-C706-AF35F7834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FC39B-888C-41C9-B76B-70CBEDE62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44775" y="6396871"/>
            <a:ext cx="2743200" cy="216401"/>
          </a:xfrm>
        </p:spPr>
        <p:txBody>
          <a:bodyPr/>
          <a:lstStyle/>
          <a:p>
            <a:fld id="{7EF87D2D-97FC-4532-8DA3-B2183D7C31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702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2C7EE04-0EF3-E156-9B3E-411A27B95D3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42898-6FFE-5F2F-3166-0F553E12F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687" y="653773"/>
            <a:ext cx="11376621" cy="5941391"/>
          </a:xfrm>
        </p:spPr>
        <p:txBody>
          <a:bodyPr tIns="27432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EBF79B80-8AB5-6092-D0A9-671102068A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86671" y="171766"/>
            <a:ext cx="1818640" cy="457200"/>
          </a:xfrm>
          <a:prstGeom prst="rect">
            <a:avLst/>
          </a:prstGeom>
        </p:spPr>
      </p:pic>
      <p:sp>
        <p:nvSpPr>
          <p:cNvPr id="13" name="Rectangle: Top Corners Rounded 12">
            <a:extLst>
              <a:ext uri="{FF2B5EF4-FFF2-40B4-BE49-F238E27FC236}">
                <a16:creationId xmlns:a16="http://schemas.microsoft.com/office/drawing/2014/main" id="{AF6D51A4-09A7-1386-E612-993AA1D559B7}"/>
              </a:ext>
            </a:extLst>
          </p:cNvPr>
          <p:cNvSpPr/>
          <p:nvPr userDrawn="1"/>
        </p:nvSpPr>
        <p:spPr>
          <a:xfrm rot="16200000">
            <a:off x="2630316" y="-1767282"/>
            <a:ext cx="182880" cy="4628148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27AAE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0" tIns="0" rIns="0" bIns="0" rtlCol="0" anchor="ctr"/>
          <a:lstStyle/>
          <a:p>
            <a:pPr algn="ctr"/>
            <a:r>
              <a:rPr lang="en-US" sz="1000" dirty="0"/>
              <a:t>Innovations in Testing</a:t>
            </a:r>
          </a:p>
        </p:txBody>
      </p:sp>
      <p:sp>
        <p:nvSpPr>
          <p:cNvPr id="14" name="Rectangle: Top Corners Rounded 13">
            <a:extLst>
              <a:ext uri="{FF2B5EF4-FFF2-40B4-BE49-F238E27FC236}">
                <a16:creationId xmlns:a16="http://schemas.microsoft.com/office/drawing/2014/main" id="{865B6BAB-8517-6A04-89C1-86B62221C1A7}"/>
              </a:ext>
            </a:extLst>
          </p:cNvPr>
          <p:cNvSpPr/>
          <p:nvPr userDrawn="1"/>
        </p:nvSpPr>
        <p:spPr>
          <a:xfrm rot="16200000">
            <a:off x="9378788" y="-1767282"/>
            <a:ext cx="182880" cy="4628148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27AAE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0" tIns="0" rIns="0" bIns="0" rtlCol="0" anchor="ctr"/>
          <a:lstStyle/>
          <a:p>
            <a:pPr algn="ctr"/>
            <a:r>
              <a:rPr lang="en-US" sz="1000" dirty="0"/>
              <a:t>Better Together</a:t>
            </a:r>
          </a:p>
        </p:txBody>
      </p:sp>
    </p:spTree>
    <p:extLst>
      <p:ext uri="{BB962C8B-B14F-4D97-AF65-F5344CB8AC3E}">
        <p14:creationId xmlns:p14="http://schemas.microsoft.com/office/powerpoint/2010/main" val="3424947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194D9F1E-B770-38AE-2012-6033C3646CE5}"/>
              </a:ext>
            </a:extLst>
          </p:cNvPr>
          <p:cNvGrpSpPr/>
          <p:nvPr userDrawn="1"/>
        </p:nvGrpSpPr>
        <p:grpSpPr>
          <a:xfrm>
            <a:off x="407681" y="777240"/>
            <a:ext cx="11432768" cy="5944235"/>
            <a:chOff x="407681" y="777240"/>
            <a:chExt cx="11432768" cy="5944235"/>
          </a:xfrm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AD53A399-A16D-8AD9-7B26-3B5EF718D232}"/>
                </a:ext>
              </a:extLst>
            </p:cNvPr>
            <p:cNvSpPr/>
            <p:nvPr userDrawn="1"/>
          </p:nvSpPr>
          <p:spPr>
            <a:xfrm>
              <a:off x="463827" y="830473"/>
              <a:ext cx="11376622" cy="5891002"/>
            </a:xfrm>
            <a:prstGeom prst="roundRect">
              <a:avLst>
                <a:gd name="adj" fmla="val 2922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: Top Corners Rounded 15">
              <a:extLst>
                <a:ext uri="{FF2B5EF4-FFF2-40B4-BE49-F238E27FC236}">
                  <a16:creationId xmlns:a16="http://schemas.microsoft.com/office/drawing/2014/main" id="{4CD9158C-A9AB-7F9F-9CFD-B634874D173D}"/>
                </a:ext>
              </a:extLst>
            </p:cNvPr>
            <p:cNvSpPr/>
            <p:nvPr userDrawn="1"/>
          </p:nvSpPr>
          <p:spPr>
            <a:xfrm>
              <a:off x="407681" y="777240"/>
              <a:ext cx="11376621" cy="913448"/>
            </a:xfrm>
            <a:prstGeom prst="round2SameRect">
              <a:avLst>
                <a:gd name="adj1" fmla="val 19485"/>
                <a:gd name="adj2" fmla="val 0"/>
              </a:avLst>
            </a:prstGeom>
            <a:solidFill>
              <a:srgbClr val="F2682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182880"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: Top Corners Rounded 17">
              <a:extLst>
                <a:ext uri="{FF2B5EF4-FFF2-40B4-BE49-F238E27FC236}">
                  <a16:creationId xmlns:a16="http://schemas.microsoft.com/office/drawing/2014/main" id="{4E62D0D6-074D-AFB6-24CE-BE0AC77D9388}"/>
                </a:ext>
              </a:extLst>
            </p:cNvPr>
            <p:cNvSpPr/>
            <p:nvPr userDrawn="1"/>
          </p:nvSpPr>
          <p:spPr>
            <a:xfrm rot="10800000">
              <a:off x="407681" y="6351888"/>
              <a:ext cx="11376621" cy="30636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27AAE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F900DC9-DC6C-080F-C317-57A73602B7F7}"/>
                </a:ext>
              </a:extLst>
            </p:cNvPr>
            <p:cNvSpPr/>
            <p:nvPr userDrawn="1"/>
          </p:nvSpPr>
          <p:spPr>
            <a:xfrm>
              <a:off x="407681" y="1690688"/>
              <a:ext cx="11376621" cy="466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BEDFD9-65A9-F8A7-532E-6532A5703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688" y="777240"/>
            <a:ext cx="11376622" cy="913448"/>
          </a:xfrm>
          <a:prstGeom prst="rect">
            <a:avLst/>
          </a:prstGeom>
          <a:noFill/>
        </p:spPr>
        <p:txBody>
          <a:bodyPr vert="horz" lIns="182880" tIns="91440" rIns="18288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582C4-3218-D38D-B271-A88099D7E2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7681" y="1690688"/>
            <a:ext cx="11376627" cy="4661200"/>
          </a:xfrm>
          <a:prstGeom prst="rect">
            <a:avLst/>
          </a:prstGeom>
          <a:solidFill>
            <a:schemeClr val="bg1"/>
          </a:solidFill>
        </p:spPr>
        <p:txBody>
          <a:bodyPr vert="horz" lIns="45720" tIns="18288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9C6DB-3361-E540-B8F4-EBE70D92CB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7687" y="6396871"/>
            <a:ext cx="2743200" cy="216401"/>
          </a:xfrm>
          <a:prstGeom prst="rect">
            <a:avLst/>
          </a:prstGeom>
        </p:spPr>
        <p:txBody>
          <a:bodyPr vert="horz" lIns="18288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Montserrat" panose="00000500000000000000" pitchFamily="2" charset="0"/>
              </a:defRPr>
            </a:lvl1pPr>
          </a:lstStyle>
          <a:p>
            <a:fld id="{01E778E8-1AE2-4C1A-ADD6-E59E28C209E5}" type="datetimeFigureOut">
              <a:rPr lang="en-US" smtClean="0"/>
              <a:pPr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0DC1E-AF74-94DB-E8EE-713A1D17E9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96871"/>
            <a:ext cx="4114800" cy="216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  <a:latin typeface="Montserrat" panose="000005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D95996-DB13-B6BC-AD29-A347DFFCC7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41113" y="6396871"/>
            <a:ext cx="2743200" cy="216401"/>
          </a:xfrm>
          <a:prstGeom prst="rect">
            <a:avLst/>
          </a:prstGeom>
        </p:spPr>
        <p:txBody>
          <a:bodyPr vert="horz" lIns="91440" tIns="45720" rIns="182880" bIns="45720" rtlCol="0" anchor="ctr"/>
          <a:lstStyle>
            <a:lvl1pPr algn="r">
              <a:defRPr sz="800">
                <a:solidFill>
                  <a:schemeClr val="bg1"/>
                </a:solidFill>
                <a:latin typeface="Montserrat" panose="00000500000000000000" pitchFamily="2" charset="0"/>
              </a:defRPr>
            </a:lvl1pPr>
          </a:lstStyle>
          <a:p>
            <a:fld id="{7EF87D2D-97FC-4532-8DA3-B2183D7C31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8" name="Graphic 27">
            <a:extLst>
              <a:ext uri="{FF2B5EF4-FFF2-40B4-BE49-F238E27FC236}">
                <a16:creationId xmlns:a16="http://schemas.microsoft.com/office/drawing/2014/main" id="{F6EA53A0-495C-955E-4D76-39564F362C5D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5186671" y="171766"/>
            <a:ext cx="1818640" cy="457200"/>
          </a:xfrm>
          <a:prstGeom prst="rect">
            <a:avLst/>
          </a:prstGeom>
        </p:spPr>
      </p:pic>
      <p:sp>
        <p:nvSpPr>
          <p:cNvPr id="31" name="Rectangle: Top Corners Rounded 30">
            <a:extLst>
              <a:ext uri="{FF2B5EF4-FFF2-40B4-BE49-F238E27FC236}">
                <a16:creationId xmlns:a16="http://schemas.microsoft.com/office/drawing/2014/main" id="{01320A71-0132-DC92-1936-8D2F5585B527}"/>
              </a:ext>
            </a:extLst>
          </p:cNvPr>
          <p:cNvSpPr/>
          <p:nvPr userDrawn="1"/>
        </p:nvSpPr>
        <p:spPr>
          <a:xfrm rot="16200000">
            <a:off x="2630316" y="-1767282"/>
            <a:ext cx="182880" cy="4628148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27AAE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0" tIns="0" rIns="0" bIns="0" rtlCol="0" anchor="ctr"/>
          <a:lstStyle/>
          <a:p>
            <a:pPr algn="ctr"/>
            <a:r>
              <a:rPr lang="en-US" sz="1000" dirty="0"/>
              <a:t>Innovations in Testing</a:t>
            </a:r>
          </a:p>
        </p:txBody>
      </p:sp>
      <p:sp>
        <p:nvSpPr>
          <p:cNvPr id="32" name="Rectangle: Top Corners Rounded 31">
            <a:extLst>
              <a:ext uri="{FF2B5EF4-FFF2-40B4-BE49-F238E27FC236}">
                <a16:creationId xmlns:a16="http://schemas.microsoft.com/office/drawing/2014/main" id="{8C6927F8-8F8B-5461-91E4-BA0FE7A6174E}"/>
              </a:ext>
            </a:extLst>
          </p:cNvPr>
          <p:cNvSpPr/>
          <p:nvPr userDrawn="1"/>
        </p:nvSpPr>
        <p:spPr>
          <a:xfrm rot="16200000">
            <a:off x="9378788" y="-1767282"/>
            <a:ext cx="182880" cy="4628148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27AAE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0" tIns="0" rIns="0" bIns="0" rtlCol="0" anchor="ctr"/>
          <a:lstStyle/>
          <a:p>
            <a:pPr algn="ctr"/>
            <a:r>
              <a:rPr lang="en-US" sz="1000" dirty="0"/>
              <a:t>Better Together</a:t>
            </a:r>
          </a:p>
        </p:txBody>
      </p:sp>
    </p:spTree>
    <p:extLst>
      <p:ext uri="{BB962C8B-B14F-4D97-AF65-F5344CB8AC3E}">
        <p14:creationId xmlns:p14="http://schemas.microsoft.com/office/powerpoint/2010/main" val="301028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3" r:id="rId3"/>
    <p:sldLayoutId id="2147483664" r:id="rId4"/>
    <p:sldLayoutId id="2147483665" r:id="rId5"/>
    <p:sldLayoutId id="2147483650" r:id="rId6"/>
    <p:sldLayoutId id="2147483652" r:id="rId7"/>
    <p:sldLayoutId id="2147483672" r:id="rId8"/>
    <p:sldLayoutId id="2147483658" r:id="rId9"/>
    <p:sldLayoutId id="2147483654" r:id="rId10"/>
    <p:sldLayoutId id="2147483671" r:id="rId11"/>
    <p:sldLayoutId id="2147483659" r:id="rId12"/>
    <p:sldLayoutId id="2147483669" r:id="rId13"/>
    <p:sldLayoutId id="2147483670" r:id="rId14"/>
    <p:sldLayoutId id="2147483666" r:id="rId15"/>
    <p:sldLayoutId id="2147483655" r:id="rId16"/>
    <p:sldLayoutId id="214748366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bg1"/>
          </a:solidFill>
          <a:latin typeface="Montserrat SemiBold" pitchFamily="2" charset="0"/>
          <a:ea typeface="+mj-ea"/>
          <a:cs typeface="+mj-cs"/>
        </a:defRPr>
      </a:lvl1pPr>
    </p:titleStyle>
    <p:bodyStyle>
      <a:lvl1pPr marL="512763" indent="-398463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rgbClr val="25224C"/>
        </a:buClr>
        <a:buFontTx/>
        <a:buBlip>
          <a:blip r:embed="rId21"/>
        </a:buBlip>
        <a:defRPr sz="3200" b="1" kern="1200">
          <a:solidFill>
            <a:srgbClr val="25224C"/>
          </a:solidFill>
          <a:latin typeface="Montserrat" panose="00000500000000000000" pitchFamily="2" charset="0"/>
          <a:ea typeface="+mn-ea"/>
          <a:cs typeface="+mn-cs"/>
        </a:defRPr>
      </a:lvl1pPr>
      <a:lvl2pPr marL="857250" indent="-3429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Tx/>
        <a:buBlip>
          <a:blip r:embed="rId22"/>
        </a:buBlip>
        <a:defRPr sz="2800" kern="1200">
          <a:solidFill>
            <a:srgbClr val="25224C"/>
          </a:solidFill>
          <a:latin typeface="Montserrat" panose="00000500000000000000" pitchFamily="2" charset="0"/>
          <a:ea typeface="+mn-ea"/>
          <a:cs typeface="+mn-cs"/>
        </a:defRPr>
      </a:lvl2pPr>
      <a:lvl3pPr marL="1144588" indent="-2286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rgbClr val="25224C"/>
          </a:solidFill>
          <a:latin typeface="Montserrat" panose="00000500000000000000" pitchFamily="2" charset="0"/>
          <a:ea typeface="+mn-ea"/>
          <a:cs typeface="+mn-cs"/>
        </a:defRPr>
      </a:lvl3pPr>
      <a:lvl4pPr marL="1427163" indent="-2286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rgbClr val="25224C"/>
          </a:solidFill>
          <a:latin typeface="Montserrat" panose="00000500000000000000" pitchFamily="2" charset="0"/>
          <a:ea typeface="+mn-ea"/>
          <a:cs typeface="+mn-cs"/>
        </a:defRPr>
      </a:lvl4pPr>
      <a:lvl5pPr marL="512763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bg1"/>
        </a:buClr>
        <a:buFont typeface="Arial" panose="020B0604020202020204" pitchFamily="34" charset="0"/>
        <a:buChar char="•"/>
        <a:defRPr sz="2400" kern="1200">
          <a:solidFill>
            <a:srgbClr val="27AAE1"/>
          </a:solidFill>
          <a:latin typeface="Montserrat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C0B45-3F1D-424C-3C2F-FFCDFC5763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06BBDE-313D-27AA-C471-99F94A4A95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840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CD25E-ACB0-B51C-AC9C-393CD9177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562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B44341A-51C7-4730-77CB-ACE884D1F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34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1F7516F-396D-9368-AB96-1EDCF9A86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51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A990B6B-1AB1-5226-3ED0-23DF884A7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32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EFD6303-E7DF-52C0-9E1E-4F051E8FE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76A1F6-85E4-679B-7A5D-4E9C9B3E132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05FDAD8-4C97-7E7D-2451-373EAF092A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972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1018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9142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36">
            <a:extLst>
              <a:ext uri="{FF2B5EF4-FFF2-40B4-BE49-F238E27FC236}">
                <a16:creationId xmlns:a16="http://schemas.microsoft.com/office/drawing/2014/main" id="{5F0D2D40-4397-AAC1-1DDE-606EA9008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Picture Placeholder 37">
            <a:extLst>
              <a:ext uri="{FF2B5EF4-FFF2-40B4-BE49-F238E27FC236}">
                <a16:creationId xmlns:a16="http://schemas.microsoft.com/office/drawing/2014/main" id="{0E7D09E0-822E-96F3-BA06-912F7C4B70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93BC5FBA-DDED-E595-9956-629C78647A8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4C921A12-FCA6-AB75-AC3B-AE59D243AFC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67FFD385-407D-712E-5205-87A5289E387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73E7A5CF-F263-CBCA-7015-FA0530C7888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1400560F-B945-0B79-D831-317D4DA208C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Picture Placeholder 43">
            <a:extLst>
              <a:ext uri="{FF2B5EF4-FFF2-40B4-BE49-F238E27FC236}">
                <a16:creationId xmlns:a16="http://schemas.microsoft.com/office/drawing/2014/main" id="{14ABA8CF-00A1-8351-EE39-B5401B0934C4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65F88CDB-6D81-F723-9B9B-10282CE8EE8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BB0387AB-BFF1-88FA-BAA3-481909609F3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Picture Placeholder 46">
            <a:extLst>
              <a:ext uri="{FF2B5EF4-FFF2-40B4-BE49-F238E27FC236}">
                <a16:creationId xmlns:a16="http://schemas.microsoft.com/office/drawing/2014/main" id="{EE696B96-F818-0F52-F0A1-3FC13B1DDA0A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DF34E846-2CFA-3305-4544-4235CB64160D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905DE361-8CB4-023A-6180-2F68DA7716CA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Picture Placeholder 49">
            <a:extLst>
              <a:ext uri="{FF2B5EF4-FFF2-40B4-BE49-F238E27FC236}">
                <a16:creationId xmlns:a16="http://schemas.microsoft.com/office/drawing/2014/main" id="{F1D95069-A11B-8B8D-67E9-8C8D5ED4E580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68175063-81F7-D4DC-CE5D-67743649BDF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384E75D5-471A-F2E9-5A35-BC0BFEDE9CC3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916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BED5A939-9EF1-76BD-5231-01BCABCFB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C8F0C536-2A0C-1611-89C9-3CF7E92122E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F5187368-CEBD-5901-63C4-048F26839AD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6A259A1-1097-E1E5-44F0-2D04B61C30C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F7C43C8B-7C31-9A54-0E86-1E29AFF94D30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66C696FB-EBB1-F9E0-D8ED-8FA74318B1A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5F03804D-E57A-B82D-D13B-0469C69A58A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0A611E75-6530-C3DF-CC9A-359F7EC36477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B40B2AE-D1D1-A1C2-2FF2-96B00D113D1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1EBBC9D0-6DC1-7C18-6A5C-AFACF560C56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AC48669C-BEB1-4B2A-69E6-B2A70D08FB78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8F2DAF2A-9026-3541-C466-B5733939952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8EBA8C69-8B90-1215-F224-8AF7E2187E83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463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435F6AA4-7B75-CE0C-7103-5D52A87AB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604441AD-028D-D6D9-3FEF-7D62CEFED5C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EFC5943-073A-C383-499B-C9273378D6F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085C4F9D-227E-FB30-F7BD-600165BC8F5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FA86FFD8-52FC-72D0-5614-713A658F452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29B88D1C-A0F4-A996-3D68-FC59F4B2241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1147820A-8D70-EA8A-476B-C86F89CC1AD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ED283692-B035-9D05-F8A6-B379E11E503F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1D0F4FB5-3542-E870-31D2-BA0D9986ECE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5BAD5B18-CBD1-28DB-66DA-FFF90A2AE07E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22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B584E3A2-888B-818E-5217-C2054B135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E72D4D8-38FC-4B5F-37D5-8DCF0205FBA8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ED78A88-04E1-CB49-CBD3-7FBFDC55240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2BB8A44-66C8-F0C0-C4D1-D16374B1C1F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A9728946-8AF3-F129-1301-B23612E5C891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DD1419BF-166C-6D57-0675-61113B480FE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A7115D5-5C14-6645-63B2-F7F1A854A6D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776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9D12C-261E-BB39-63CA-EEDEADAA6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C9154-87AB-08ED-DFC3-B1D141887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673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C6A71-3430-FBF1-9085-EE45248F6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4E738-5F69-B901-9C41-425FE14A035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73EE566-6FE8-DDC5-9A67-C03C7C675D4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44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65E34EC-B352-52A0-6488-C4EF6FDE6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13CD1D5-CEDD-7E56-D992-F29250875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100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BC37376-F54B-125B-3078-FBBFC6F50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186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25224C"/>
      </a:dk1>
      <a:lt1>
        <a:sysClr val="window" lastClr="FFFFFF"/>
      </a:lt1>
      <a:dk2>
        <a:srgbClr val="781D7E"/>
      </a:dk2>
      <a:lt2>
        <a:srgbClr val="FFFFFF"/>
      </a:lt2>
      <a:accent1>
        <a:srgbClr val="000000"/>
      </a:accent1>
      <a:accent2>
        <a:srgbClr val="781D7E"/>
      </a:accent2>
      <a:accent3>
        <a:srgbClr val="FFFFFF"/>
      </a:accent3>
      <a:accent4>
        <a:srgbClr val="25224C"/>
      </a:accent4>
      <a:accent5>
        <a:srgbClr val="781D7E"/>
      </a:accent5>
      <a:accent6>
        <a:srgbClr val="FFFFFF"/>
      </a:accent6>
      <a:hlink>
        <a:srgbClr val="781D7E"/>
      </a:hlink>
      <a:folHlink>
        <a:srgbClr val="781D7E"/>
      </a:folHlink>
    </a:clrScheme>
    <a:fontScheme name="ATP2025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</TotalTime>
  <Words>0</Words>
  <Application>Microsoft Office PowerPoint</Application>
  <PresentationFormat>Widescreen</PresentationFormat>
  <Paragraphs>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Montserrat</vt:lpstr>
      <vt:lpstr>Montserrat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Chuck Phillips</dc:creator>
  <cp:lastModifiedBy>Chuck Phillips</cp:lastModifiedBy>
  <cp:revision>37</cp:revision>
  <dcterms:created xsi:type="dcterms:W3CDTF">2023-12-13T12:27:13Z</dcterms:created>
  <dcterms:modified xsi:type="dcterms:W3CDTF">2024-10-04T20:35:46Z</dcterms:modified>
</cp:coreProperties>
</file>